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3"/>
  </p:sldMasterIdLst>
  <p:notesMasterIdLst>
    <p:notesMasterId r:id="rId100"/>
  </p:notesMasterIdLst>
  <p:sldIdLst>
    <p:sldId id="305" r:id="rId4"/>
    <p:sldId id="377" r:id="rId5"/>
    <p:sldId id="378" r:id="rId6"/>
    <p:sldId id="383" r:id="rId7"/>
    <p:sldId id="384" r:id="rId8"/>
    <p:sldId id="385" r:id="rId9"/>
    <p:sldId id="386" r:id="rId10"/>
    <p:sldId id="387" r:id="rId11"/>
    <p:sldId id="388" r:id="rId12"/>
    <p:sldId id="389" r:id="rId13"/>
    <p:sldId id="409" r:id="rId14"/>
    <p:sldId id="390" r:id="rId15"/>
    <p:sldId id="391" r:id="rId16"/>
    <p:sldId id="400" r:id="rId17"/>
    <p:sldId id="392" r:id="rId18"/>
    <p:sldId id="393" r:id="rId19"/>
    <p:sldId id="395" r:id="rId20"/>
    <p:sldId id="394" r:id="rId21"/>
    <p:sldId id="401" r:id="rId22"/>
    <p:sldId id="396" r:id="rId23"/>
    <p:sldId id="397" r:id="rId24"/>
    <p:sldId id="398" r:id="rId25"/>
    <p:sldId id="402" r:id="rId26"/>
    <p:sldId id="399" r:id="rId27"/>
    <p:sldId id="403" r:id="rId28"/>
    <p:sldId id="404" r:id="rId29"/>
    <p:sldId id="406" r:id="rId30"/>
    <p:sldId id="407" r:id="rId31"/>
    <p:sldId id="408" r:id="rId32"/>
    <p:sldId id="410" r:id="rId33"/>
    <p:sldId id="413" r:id="rId34"/>
    <p:sldId id="414" r:id="rId35"/>
    <p:sldId id="478" r:id="rId36"/>
    <p:sldId id="415" r:id="rId37"/>
    <p:sldId id="426" r:id="rId38"/>
    <p:sldId id="416" r:id="rId39"/>
    <p:sldId id="417" r:id="rId40"/>
    <p:sldId id="479" r:id="rId41"/>
    <p:sldId id="419" r:id="rId42"/>
    <p:sldId id="420" r:id="rId43"/>
    <p:sldId id="421" r:id="rId44"/>
    <p:sldId id="422" r:id="rId45"/>
    <p:sldId id="423" r:id="rId46"/>
    <p:sldId id="424" r:id="rId47"/>
    <p:sldId id="480" r:id="rId48"/>
    <p:sldId id="425" r:id="rId49"/>
    <p:sldId id="428" r:id="rId50"/>
    <p:sldId id="429" r:id="rId51"/>
    <p:sldId id="481" r:id="rId52"/>
    <p:sldId id="430" r:id="rId53"/>
    <p:sldId id="431" r:id="rId54"/>
    <p:sldId id="432" r:id="rId55"/>
    <p:sldId id="483" r:id="rId56"/>
    <p:sldId id="482" r:id="rId57"/>
    <p:sldId id="433" r:id="rId58"/>
    <p:sldId id="434" r:id="rId59"/>
    <p:sldId id="435" r:id="rId60"/>
    <p:sldId id="442" r:id="rId61"/>
    <p:sldId id="751" r:id="rId62"/>
    <p:sldId id="443" r:id="rId63"/>
    <p:sldId id="444" r:id="rId64"/>
    <p:sldId id="436" r:id="rId65"/>
    <p:sldId id="437" r:id="rId66"/>
    <p:sldId id="438" r:id="rId67"/>
    <p:sldId id="439" r:id="rId68"/>
    <p:sldId id="440" r:id="rId69"/>
    <p:sldId id="441" r:id="rId70"/>
    <p:sldId id="445" r:id="rId71"/>
    <p:sldId id="446" r:id="rId72"/>
    <p:sldId id="447" r:id="rId73"/>
    <p:sldId id="448" r:id="rId74"/>
    <p:sldId id="449" r:id="rId75"/>
    <p:sldId id="450" r:id="rId76"/>
    <p:sldId id="451" r:id="rId77"/>
    <p:sldId id="452" r:id="rId78"/>
    <p:sldId id="453" r:id="rId79"/>
    <p:sldId id="454" r:id="rId80"/>
    <p:sldId id="455" r:id="rId81"/>
    <p:sldId id="456" r:id="rId82"/>
    <p:sldId id="467" r:id="rId83"/>
    <p:sldId id="457" r:id="rId84"/>
    <p:sldId id="465" r:id="rId85"/>
    <p:sldId id="458" r:id="rId86"/>
    <p:sldId id="750" r:id="rId87"/>
    <p:sldId id="461" r:id="rId88"/>
    <p:sldId id="463" r:id="rId89"/>
    <p:sldId id="466" r:id="rId90"/>
    <p:sldId id="464" r:id="rId91"/>
    <p:sldId id="468" r:id="rId92"/>
    <p:sldId id="470" r:id="rId93"/>
    <p:sldId id="473" r:id="rId94"/>
    <p:sldId id="474" r:id="rId95"/>
    <p:sldId id="475" r:id="rId96"/>
    <p:sldId id="471" r:id="rId97"/>
    <p:sldId id="749" r:id="rId98"/>
    <p:sldId id="477" r:id="rId99"/>
  </p:sldIdLst>
  <p:sldSz cx="9144000" cy="5143500" type="screen16x9"/>
  <p:notesSz cx="6858000" cy="9144000"/>
  <p:embeddedFontLst>
    <p:embeddedFont>
      <p:font typeface="Avenir Next" panose="020B0604020202020204" charset="0"/>
      <p:regular r:id="rId101"/>
      <p:bold r:id="rId102"/>
      <p:italic r:id="rId103"/>
      <p:boldItalic r:id="rId104"/>
    </p:embeddedFont>
    <p:embeddedFont>
      <p:font typeface="Cambria Math" panose="02040503050406030204" pitchFamily="18" charset="0"/>
      <p:regular r:id="rId105"/>
    </p:embeddedFont>
    <p:embeddedFont>
      <p:font typeface="Century Gothic" panose="020B0502020202020204" pitchFamily="34" charset="0"/>
      <p:regular r:id="rId106"/>
      <p:bold r:id="rId107"/>
      <p:italic r:id="rId108"/>
      <p:boldItalic r:id="rId109"/>
    </p:embeddedFont>
    <p:embeddedFont>
      <p:font typeface="Encode Sans" panose="020B0604020202020204" charset="0"/>
      <p:regular r:id="rId110"/>
      <p:bold r:id="rId111"/>
    </p:embeddedFont>
    <p:embeddedFont>
      <p:font typeface="Palatino Linotype" panose="02040502050505030304" pitchFamily="18" charset="0"/>
      <p:regular r:id="rId112"/>
      <p:bold r:id="rId113"/>
      <p:italic r:id="rId114"/>
      <p:boldItalic r:id="rId1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8522"/>
    <a:srgbClr val="385723"/>
    <a:srgbClr val="81B949"/>
    <a:srgbClr val="E1F8C3"/>
    <a:srgbClr val="F9DC21"/>
    <a:srgbClr val="CD7F26"/>
    <a:srgbClr val="50F0E0"/>
    <a:srgbClr val="83F0BD"/>
    <a:srgbClr val="9AF0CB"/>
    <a:srgbClr val="67F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F34BE-68C4-49C0-A125-801707A576A5}" v="3047" dt="2023-06-21T18:47:58.273"/>
    <p1510:client id="{33EC7542-1CDF-4BC9-980A-C69A2CF9E987}" v="149" dt="2023-06-22T10:50:43.541"/>
  </p1510:revLst>
</p1510:revInfo>
</file>

<file path=ppt/tableStyles.xml><?xml version="1.0" encoding="utf-8"?>
<a:tblStyleLst xmlns:a="http://schemas.openxmlformats.org/drawingml/2006/main" def="{0A69F1D1-4301-4B05-BFBC-66CDA3BFD56D}">
  <a:tblStyle styleId="{0A69F1D1-4301-4B05-BFBC-66CDA3BFD5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83391" autoAdjust="0"/>
  </p:normalViewPr>
  <p:slideViewPr>
    <p:cSldViewPr snapToGrid="0">
      <p:cViewPr varScale="1">
        <p:scale>
          <a:sx n="122" d="100"/>
          <a:sy n="122" d="100"/>
        </p:scale>
        <p:origin x="1284" y="9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viewProps" Target="viewProps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font" Target="fonts/font12.fntdata"/><Relationship Id="rId16" Type="http://schemas.openxmlformats.org/officeDocument/2006/relationships/slide" Target="slides/slide13.xml"/><Relationship Id="rId107" Type="http://schemas.openxmlformats.org/officeDocument/2006/relationships/font" Target="fonts/font7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2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font" Target="fonts/font13.fntdata"/><Relationship Id="rId118" Type="http://schemas.openxmlformats.org/officeDocument/2006/relationships/theme" Target="theme/theme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3.fntdata"/><Relationship Id="rId108" Type="http://schemas.openxmlformats.org/officeDocument/2006/relationships/font" Target="fonts/font8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font" Target="fonts/font14.fntdata"/><Relationship Id="rId119" Type="http://schemas.openxmlformats.org/officeDocument/2006/relationships/tableStyles" Target="tableStyles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9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font" Target="fonts/font4.fntdata"/><Relationship Id="rId120" Type="http://schemas.microsoft.com/office/2016/11/relationships/changesInfo" Target="changesInfos/changesInfo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font" Target="fonts/font10.fntdata"/><Relationship Id="rId115" Type="http://schemas.openxmlformats.org/officeDocument/2006/relationships/font" Target="fonts/font15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notesMaster" Target="notesMasters/notesMaster1.xml"/><Relationship Id="rId105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font" Target="fonts/font11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font" Target="fonts/font6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j Krpan" userId="c8e9694f-425c-43a4-8a22-f190e4339329" providerId="ADAL" clId="{15CF34BE-68C4-49C0-A125-801707A576A5}"/>
    <pc:docChg chg="undo redo custSel addSld delSld modSld sldOrd addMainMaster delMainMaster modMainMaster">
      <pc:chgData name="Matej Krpan" userId="c8e9694f-425c-43a4-8a22-f190e4339329" providerId="ADAL" clId="{15CF34BE-68C4-49C0-A125-801707A576A5}" dt="2023-06-21T18:48:07.718" v="14177" actId="47"/>
      <pc:docMkLst>
        <pc:docMk/>
      </pc:docMkLst>
      <pc:sldChg chg="del">
        <pc:chgData name="Matej Krpan" userId="c8e9694f-425c-43a4-8a22-f190e4339329" providerId="ADAL" clId="{15CF34BE-68C4-49C0-A125-801707A576A5}" dt="2023-06-21T18:43:53.920" v="14121" actId="47"/>
        <pc:sldMkLst>
          <pc:docMk/>
          <pc:sldMk cId="1493655886" sldId="323"/>
        </pc:sldMkLst>
      </pc:sldChg>
      <pc:sldChg chg="del">
        <pc:chgData name="Matej Krpan" userId="c8e9694f-425c-43a4-8a22-f190e4339329" providerId="ADAL" clId="{15CF34BE-68C4-49C0-A125-801707A576A5}" dt="2023-06-21T18:43:53.920" v="14121" actId="47"/>
        <pc:sldMkLst>
          <pc:docMk/>
          <pc:sldMk cId="1786495933" sldId="367"/>
        </pc:sldMkLst>
      </pc:sldChg>
      <pc:sldChg chg="del">
        <pc:chgData name="Matej Krpan" userId="c8e9694f-425c-43a4-8a22-f190e4339329" providerId="ADAL" clId="{15CF34BE-68C4-49C0-A125-801707A576A5}" dt="2023-06-21T18:43:53.920" v="14121" actId="47"/>
        <pc:sldMkLst>
          <pc:docMk/>
          <pc:sldMk cId="2205700598" sldId="368"/>
        </pc:sldMkLst>
      </pc:sldChg>
      <pc:sldChg chg="del">
        <pc:chgData name="Matej Krpan" userId="c8e9694f-425c-43a4-8a22-f190e4339329" providerId="ADAL" clId="{15CF34BE-68C4-49C0-A125-801707A576A5}" dt="2023-06-21T18:43:53.920" v="14121" actId="47"/>
        <pc:sldMkLst>
          <pc:docMk/>
          <pc:sldMk cId="3304682490" sldId="369"/>
        </pc:sldMkLst>
      </pc:sldChg>
      <pc:sldChg chg="del">
        <pc:chgData name="Matej Krpan" userId="c8e9694f-425c-43a4-8a22-f190e4339329" providerId="ADAL" clId="{15CF34BE-68C4-49C0-A125-801707A576A5}" dt="2023-06-21T18:43:53.920" v="14121" actId="47"/>
        <pc:sldMkLst>
          <pc:docMk/>
          <pc:sldMk cId="2547037694" sldId="370"/>
        </pc:sldMkLst>
      </pc:sldChg>
      <pc:sldChg chg="del">
        <pc:chgData name="Matej Krpan" userId="c8e9694f-425c-43a4-8a22-f190e4339329" providerId="ADAL" clId="{15CF34BE-68C4-49C0-A125-801707A576A5}" dt="2023-06-21T18:43:53.920" v="14121" actId="47"/>
        <pc:sldMkLst>
          <pc:docMk/>
          <pc:sldMk cId="2750179170" sldId="371"/>
        </pc:sldMkLst>
      </pc:sldChg>
      <pc:sldChg chg="del">
        <pc:chgData name="Matej Krpan" userId="c8e9694f-425c-43a4-8a22-f190e4339329" providerId="ADAL" clId="{15CF34BE-68C4-49C0-A125-801707A576A5}" dt="2023-06-21T18:43:53.920" v="14121" actId="47"/>
        <pc:sldMkLst>
          <pc:docMk/>
          <pc:sldMk cId="1531190809" sldId="372"/>
        </pc:sldMkLst>
      </pc:sldChg>
      <pc:sldChg chg="del">
        <pc:chgData name="Matej Krpan" userId="c8e9694f-425c-43a4-8a22-f190e4339329" providerId="ADAL" clId="{15CF34BE-68C4-49C0-A125-801707A576A5}" dt="2023-06-21T18:43:53.920" v="14121" actId="47"/>
        <pc:sldMkLst>
          <pc:docMk/>
          <pc:sldMk cId="216511744" sldId="373"/>
        </pc:sldMkLst>
      </pc:sldChg>
      <pc:sldChg chg="del">
        <pc:chgData name="Matej Krpan" userId="c8e9694f-425c-43a4-8a22-f190e4339329" providerId="ADAL" clId="{15CF34BE-68C4-49C0-A125-801707A576A5}" dt="2023-06-21T18:43:53.920" v="14121" actId="47"/>
        <pc:sldMkLst>
          <pc:docMk/>
          <pc:sldMk cId="1163783691" sldId="374"/>
        </pc:sldMkLst>
      </pc:sldChg>
      <pc:sldChg chg="del">
        <pc:chgData name="Matej Krpan" userId="c8e9694f-425c-43a4-8a22-f190e4339329" providerId="ADAL" clId="{15CF34BE-68C4-49C0-A125-801707A576A5}" dt="2023-06-21T18:43:53.920" v="14121" actId="47"/>
        <pc:sldMkLst>
          <pc:docMk/>
          <pc:sldMk cId="2089402820" sldId="375"/>
        </pc:sldMkLst>
      </pc:sldChg>
      <pc:sldChg chg="del">
        <pc:chgData name="Matej Krpan" userId="c8e9694f-425c-43a4-8a22-f190e4339329" providerId="ADAL" clId="{15CF34BE-68C4-49C0-A125-801707A576A5}" dt="2023-06-21T18:43:53.920" v="14121" actId="47"/>
        <pc:sldMkLst>
          <pc:docMk/>
          <pc:sldMk cId="3583517509" sldId="376"/>
        </pc:sldMkLst>
      </pc:sldChg>
      <pc:sldChg chg="ord">
        <pc:chgData name="Matej Krpan" userId="c8e9694f-425c-43a4-8a22-f190e4339329" providerId="ADAL" clId="{15CF34BE-68C4-49C0-A125-801707A576A5}" dt="2023-05-30T08:37:40.492" v="457"/>
        <pc:sldMkLst>
          <pc:docMk/>
          <pc:sldMk cId="2745262279" sldId="378"/>
        </pc:sldMkLst>
      </pc:sldChg>
      <pc:sldChg chg="del">
        <pc:chgData name="Matej Krpan" userId="c8e9694f-425c-43a4-8a22-f190e4339329" providerId="ADAL" clId="{15CF34BE-68C4-49C0-A125-801707A576A5}" dt="2023-06-21T18:48:07.718" v="14177" actId="47"/>
        <pc:sldMkLst>
          <pc:docMk/>
          <pc:sldMk cId="3386333532" sldId="379"/>
        </pc:sldMkLst>
      </pc:sldChg>
      <pc:sldChg chg="del">
        <pc:chgData name="Matej Krpan" userId="c8e9694f-425c-43a4-8a22-f190e4339329" providerId="ADAL" clId="{15CF34BE-68C4-49C0-A125-801707A576A5}" dt="2023-06-21T18:48:07.718" v="14177" actId="47"/>
        <pc:sldMkLst>
          <pc:docMk/>
          <pc:sldMk cId="4006722148" sldId="380"/>
        </pc:sldMkLst>
      </pc:sldChg>
      <pc:sldChg chg="del">
        <pc:chgData name="Matej Krpan" userId="c8e9694f-425c-43a4-8a22-f190e4339329" providerId="ADAL" clId="{15CF34BE-68C4-49C0-A125-801707A576A5}" dt="2023-06-21T18:48:07.718" v="14177" actId="47"/>
        <pc:sldMkLst>
          <pc:docMk/>
          <pc:sldMk cId="1080991191" sldId="381"/>
        </pc:sldMkLst>
      </pc:sldChg>
      <pc:sldChg chg="del">
        <pc:chgData name="Matej Krpan" userId="c8e9694f-425c-43a4-8a22-f190e4339329" providerId="ADAL" clId="{15CF34BE-68C4-49C0-A125-801707A576A5}" dt="2023-06-21T18:48:07.718" v="14177" actId="47"/>
        <pc:sldMkLst>
          <pc:docMk/>
          <pc:sldMk cId="788881227" sldId="382"/>
        </pc:sldMkLst>
      </pc:sldChg>
      <pc:sldChg chg="addSp delSp modSp new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353612228" sldId="383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353612228" sldId="383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5-30T08:23:34.815" v="19"/>
          <ac:spMkLst>
            <pc:docMk/>
            <pc:sldMk cId="1353612228" sldId="383"/>
            <ac:spMk id="3" creationId="{B14198C5-7396-87B2-B71E-2034B0AD7590}"/>
          </ac:spMkLst>
        </pc:spChg>
        <pc:spChg chg="add mod">
          <ac:chgData name="Matej Krpan" userId="c8e9694f-425c-43a4-8a22-f190e4339329" providerId="ADAL" clId="{15CF34BE-68C4-49C0-A125-801707A576A5}" dt="2023-05-30T09:37:18.608" v="1632" actId="20577"/>
          <ac:spMkLst>
            <pc:docMk/>
            <pc:sldMk cId="1353612228" sldId="383"/>
            <ac:spMk id="4" creationId="{88FA24B2-EA94-CCEE-7CB3-3690DFC03E4D}"/>
          </ac:spMkLst>
        </pc:spChg>
        <pc:picChg chg="add mod">
          <ac:chgData name="Matej Krpan" userId="c8e9694f-425c-43a4-8a22-f190e4339329" providerId="ADAL" clId="{15CF34BE-68C4-49C0-A125-801707A576A5}" dt="2023-05-30T08:25:43.573" v="114" actId="1076"/>
          <ac:picMkLst>
            <pc:docMk/>
            <pc:sldMk cId="1353612228" sldId="383"/>
            <ac:picMk id="6" creationId="{4D70A2B2-E7C7-1D03-0F8B-5593202CE34D}"/>
          </ac:picMkLst>
        </pc:picChg>
        <pc:picChg chg="add mod">
          <ac:chgData name="Matej Krpan" userId="c8e9694f-425c-43a4-8a22-f190e4339329" providerId="ADAL" clId="{15CF34BE-68C4-49C0-A125-801707A576A5}" dt="2023-05-30T09:47:54.894" v="1863" actId="1076"/>
          <ac:picMkLst>
            <pc:docMk/>
            <pc:sldMk cId="1353612228" sldId="383"/>
            <ac:picMk id="8" creationId="{13A405CA-C616-AC92-65F7-1B44D59C1FD7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683760762" sldId="384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683760762" sldId="384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5-30T08:49:46.901" v="842" actId="20577"/>
          <ac:spMkLst>
            <pc:docMk/>
            <pc:sldMk cId="2683760762" sldId="384"/>
            <ac:spMk id="4" creationId="{88FA24B2-EA94-CCEE-7CB3-3690DFC03E4D}"/>
          </ac:spMkLst>
        </pc:spChg>
        <pc:spChg chg="add mod">
          <ac:chgData name="Matej Krpan" userId="c8e9694f-425c-43a4-8a22-f190e4339329" providerId="ADAL" clId="{15CF34BE-68C4-49C0-A125-801707A576A5}" dt="2023-05-30T08:47:43.430" v="739" actId="1076"/>
          <ac:spMkLst>
            <pc:docMk/>
            <pc:sldMk cId="2683760762" sldId="384"/>
            <ac:spMk id="7" creationId="{4A849CD9-311B-5A41-35DE-364709D1DFCE}"/>
          </ac:spMkLst>
        </pc:spChg>
        <pc:spChg chg="add mod">
          <ac:chgData name="Matej Krpan" userId="c8e9694f-425c-43a4-8a22-f190e4339329" providerId="ADAL" clId="{15CF34BE-68C4-49C0-A125-801707A576A5}" dt="2023-05-30T08:48:00.124" v="743" actId="13822"/>
          <ac:spMkLst>
            <pc:docMk/>
            <pc:sldMk cId="2683760762" sldId="384"/>
            <ac:spMk id="8" creationId="{C5F81A20-CC5E-6519-3B5F-61A68C742BBF}"/>
          </ac:spMkLst>
        </pc:spChg>
        <pc:picChg chg="add mod">
          <ac:chgData name="Matej Krpan" userId="c8e9694f-425c-43a4-8a22-f190e4339329" providerId="ADAL" clId="{15CF34BE-68C4-49C0-A125-801707A576A5}" dt="2023-05-30T08:47:39.261" v="738" actId="1035"/>
          <ac:picMkLst>
            <pc:docMk/>
            <pc:sldMk cId="2683760762" sldId="384"/>
            <ac:picMk id="3" creationId="{0330F9B8-979E-180D-4C55-732C23AC921F}"/>
          </ac:picMkLst>
        </pc:picChg>
        <pc:picChg chg="add mod">
          <ac:chgData name="Matej Krpan" userId="c8e9694f-425c-43a4-8a22-f190e4339329" providerId="ADAL" clId="{15CF34BE-68C4-49C0-A125-801707A576A5}" dt="2023-05-30T08:47:23.900" v="721" actId="1076"/>
          <ac:picMkLst>
            <pc:docMk/>
            <pc:sldMk cId="2683760762" sldId="384"/>
            <ac:picMk id="5" creationId="{ED2EFC19-0EAB-665E-16FF-B2179950945B}"/>
          </ac:picMkLst>
        </pc:picChg>
        <pc:picChg chg="del">
          <ac:chgData name="Matej Krpan" userId="c8e9694f-425c-43a4-8a22-f190e4339329" providerId="ADAL" clId="{15CF34BE-68C4-49C0-A125-801707A576A5}" dt="2023-05-30T08:36:51.421" v="455" actId="478"/>
          <ac:picMkLst>
            <pc:docMk/>
            <pc:sldMk cId="2683760762" sldId="384"/>
            <ac:picMk id="6" creationId="{4D70A2B2-E7C7-1D03-0F8B-5593202CE34D}"/>
          </ac:picMkLst>
        </pc:picChg>
      </pc:sldChg>
      <pc:sldChg chg="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955468648" sldId="385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955468648" sldId="385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5-30T08:58:13.269" v="1156" actId="20577"/>
          <ac:spMkLst>
            <pc:docMk/>
            <pc:sldMk cId="1955468648" sldId="385"/>
            <ac:spMk id="4" creationId="{88FA24B2-EA94-CCEE-7CB3-3690DFC03E4D}"/>
          </ac:spMkLst>
        </pc:spChg>
        <pc:spChg chg="del">
          <ac:chgData name="Matej Krpan" userId="c8e9694f-425c-43a4-8a22-f190e4339329" providerId="ADAL" clId="{15CF34BE-68C4-49C0-A125-801707A576A5}" dt="2023-05-30T08:51:43.377" v="844" actId="478"/>
          <ac:spMkLst>
            <pc:docMk/>
            <pc:sldMk cId="1955468648" sldId="385"/>
            <ac:spMk id="7" creationId="{4A849CD9-311B-5A41-35DE-364709D1DFCE}"/>
          </ac:spMkLst>
        </pc:spChg>
        <pc:spChg chg="del">
          <ac:chgData name="Matej Krpan" userId="c8e9694f-425c-43a4-8a22-f190e4339329" providerId="ADAL" clId="{15CF34BE-68C4-49C0-A125-801707A576A5}" dt="2023-05-30T08:51:44.941" v="847" actId="478"/>
          <ac:spMkLst>
            <pc:docMk/>
            <pc:sldMk cId="1955468648" sldId="385"/>
            <ac:spMk id="8" creationId="{C5F81A20-CC5E-6519-3B5F-61A68C742BBF}"/>
          </ac:spMkLst>
        </pc:spChg>
        <pc:picChg chg="del">
          <ac:chgData name="Matej Krpan" userId="c8e9694f-425c-43a4-8a22-f190e4339329" providerId="ADAL" clId="{15CF34BE-68C4-49C0-A125-801707A576A5}" dt="2023-05-30T08:51:43.843" v="845" actId="478"/>
          <ac:picMkLst>
            <pc:docMk/>
            <pc:sldMk cId="1955468648" sldId="385"/>
            <ac:picMk id="3" creationId="{0330F9B8-979E-180D-4C55-732C23AC921F}"/>
          </ac:picMkLst>
        </pc:picChg>
        <pc:picChg chg="del">
          <ac:chgData name="Matej Krpan" userId="c8e9694f-425c-43a4-8a22-f190e4339329" providerId="ADAL" clId="{15CF34BE-68C4-49C0-A125-801707A576A5}" dt="2023-05-30T08:51:44.420" v="846" actId="478"/>
          <ac:picMkLst>
            <pc:docMk/>
            <pc:sldMk cId="1955468648" sldId="385"/>
            <ac:picMk id="5" creationId="{ED2EFC19-0EAB-665E-16FF-B2179950945B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36844230" sldId="386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36844230" sldId="386"/>
            <ac:spMk id="2" creationId="{B93079EB-4D49-A316-85DF-0C4BD3151FD9}"/>
          </ac:spMkLst>
        </pc:spChg>
        <pc:spChg chg="del">
          <ac:chgData name="Matej Krpan" userId="c8e9694f-425c-43a4-8a22-f190e4339329" providerId="ADAL" clId="{15CF34BE-68C4-49C0-A125-801707A576A5}" dt="2023-05-30T08:59:45.200" v="1176" actId="478"/>
          <ac:spMkLst>
            <pc:docMk/>
            <pc:sldMk cId="236844230" sldId="386"/>
            <ac:spMk id="4" creationId="{88FA24B2-EA94-CCEE-7CB3-3690DFC03E4D}"/>
          </ac:spMkLst>
        </pc:spChg>
        <pc:graphicFrameChg chg="add mod modGraphic">
          <ac:chgData name="Matej Krpan" userId="c8e9694f-425c-43a4-8a22-f190e4339329" providerId="ADAL" clId="{15CF34BE-68C4-49C0-A125-801707A576A5}" dt="2023-05-30T09:35:30.946" v="1630" actId="1076"/>
          <ac:graphicFrameMkLst>
            <pc:docMk/>
            <pc:sldMk cId="236844230" sldId="386"/>
            <ac:graphicFrameMk id="3" creationId="{9C8755C4-B00C-4BDE-5B9F-646D142AF27C}"/>
          </ac:graphicFrameMkLst>
        </pc:graphicFrameChg>
        <pc:picChg chg="add del mod">
          <ac:chgData name="Matej Krpan" userId="c8e9694f-425c-43a4-8a22-f190e4339329" providerId="ADAL" clId="{15CF34BE-68C4-49C0-A125-801707A576A5}" dt="2023-05-30T09:20:45.569" v="1335" actId="478"/>
          <ac:picMkLst>
            <pc:docMk/>
            <pc:sldMk cId="236844230" sldId="386"/>
            <ac:picMk id="6" creationId="{0941CF52-58C9-5232-73E9-1BBE3FF1155A}"/>
          </ac:picMkLst>
        </pc:picChg>
        <pc:picChg chg="add mod">
          <ac:chgData name="Matej Krpan" userId="c8e9694f-425c-43a4-8a22-f190e4339329" providerId="ADAL" clId="{15CF34BE-68C4-49C0-A125-801707A576A5}" dt="2023-05-30T09:30:54.718" v="1509" actId="1076"/>
          <ac:picMkLst>
            <pc:docMk/>
            <pc:sldMk cId="236844230" sldId="386"/>
            <ac:picMk id="8" creationId="{E4072536-D9AD-3E0D-FD12-B2CAA43214CA}"/>
          </ac:picMkLst>
        </pc:picChg>
        <pc:picChg chg="add mod">
          <ac:chgData name="Matej Krpan" userId="c8e9694f-425c-43a4-8a22-f190e4339329" providerId="ADAL" clId="{15CF34BE-68C4-49C0-A125-801707A576A5}" dt="2023-05-30T09:30:53.069" v="1508" actId="1076"/>
          <ac:picMkLst>
            <pc:docMk/>
            <pc:sldMk cId="236844230" sldId="386"/>
            <ac:picMk id="10" creationId="{D1C8BBF0-E606-FFF3-12F1-F783EBF9E6A0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117253728" sldId="387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117253728" sldId="387"/>
            <ac:spMk id="2" creationId="{B93079EB-4D49-A316-85DF-0C4BD3151FD9}"/>
          </ac:spMkLst>
        </pc:spChg>
        <pc:graphicFrameChg chg="mod modGraphic">
          <ac:chgData name="Matej Krpan" userId="c8e9694f-425c-43a4-8a22-f190e4339329" providerId="ADAL" clId="{15CF34BE-68C4-49C0-A125-801707A576A5}" dt="2023-05-30T10:44:02.101" v="1950" actId="20577"/>
          <ac:graphicFrameMkLst>
            <pc:docMk/>
            <pc:sldMk cId="3117253728" sldId="387"/>
            <ac:graphicFrameMk id="3" creationId="{9C8755C4-B00C-4BDE-5B9F-646D142AF27C}"/>
          </ac:graphicFrameMkLst>
        </pc:graphicFrameChg>
        <pc:picChg chg="add mod">
          <ac:chgData name="Matej Krpan" userId="c8e9694f-425c-43a4-8a22-f190e4339329" providerId="ADAL" clId="{15CF34BE-68C4-49C0-A125-801707A576A5}" dt="2023-05-30T10:02:00.948" v="1879" actId="1076"/>
          <ac:picMkLst>
            <pc:docMk/>
            <pc:sldMk cId="3117253728" sldId="387"/>
            <ac:picMk id="5" creationId="{D46C6B7F-7E57-B339-E728-D95B58794658}"/>
          </ac:picMkLst>
        </pc:picChg>
        <pc:picChg chg="add del mod">
          <ac:chgData name="Matej Krpan" userId="c8e9694f-425c-43a4-8a22-f190e4339329" providerId="ADAL" clId="{15CF34BE-68C4-49C0-A125-801707A576A5}" dt="2023-05-30T10:13:03.851" v="1885" actId="478"/>
          <ac:picMkLst>
            <pc:docMk/>
            <pc:sldMk cId="3117253728" sldId="387"/>
            <ac:picMk id="7" creationId="{63BDB80F-D52F-231A-50E3-71114E1F3580}"/>
          </ac:picMkLst>
        </pc:picChg>
        <pc:picChg chg="del">
          <ac:chgData name="Matej Krpan" userId="c8e9694f-425c-43a4-8a22-f190e4339329" providerId="ADAL" clId="{15CF34BE-68C4-49C0-A125-801707A576A5}" dt="2023-05-30T09:39:40.514" v="1635" actId="478"/>
          <ac:picMkLst>
            <pc:docMk/>
            <pc:sldMk cId="3117253728" sldId="387"/>
            <ac:picMk id="8" creationId="{E4072536-D9AD-3E0D-FD12-B2CAA43214CA}"/>
          </ac:picMkLst>
        </pc:picChg>
        <pc:picChg chg="del">
          <ac:chgData name="Matej Krpan" userId="c8e9694f-425c-43a4-8a22-f190e4339329" providerId="ADAL" clId="{15CF34BE-68C4-49C0-A125-801707A576A5}" dt="2023-05-30T09:39:39.930" v="1634" actId="478"/>
          <ac:picMkLst>
            <pc:docMk/>
            <pc:sldMk cId="3117253728" sldId="387"/>
            <ac:picMk id="10" creationId="{D1C8BBF0-E606-FFF3-12F1-F783EBF9E6A0}"/>
          </ac:picMkLst>
        </pc:picChg>
        <pc:picChg chg="add mod">
          <ac:chgData name="Matej Krpan" userId="c8e9694f-425c-43a4-8a22-f190e4339329" providerId="ADAL" clId="{15CF34BE-68C4-49C0-A125-801707A576A5}" dt="2023-05-30T10:15:18.627" v="1895" actId="14826"/>
          <ac:picMkLst>
            <pc:docMk/>
            <pc:sldMk cId="3117253728" sldId="387"/>
            <ac:picMk id="11" creationId="{DC568FF5-AA9C-0644-98EF-6EC6DE4739BE}"/>
          </ac:picMkLst>
        </pc:picChg>
        <pc:picChg chg="add del mod">
          <ac:chgData name="Matej Krpan" userId="c8e9694f-425c-43a4-8a22-f190e4339329" providerId="ADAL" clId="{15CF34BE-68C4-49C0-A125-801707A576A5}" dt="2023-05-30T10:37:03.583" v="1908" actId="478"/>
          <ac:picMkLst>
            <pc:docMk/>
            <pc:sldMk cId="3117253728" sldId="387"/>
            <ac:picMk id="13" creationId="{E782F0BB-3D06-A11D-88CD-5ED4275A0583}"/>
          </ac:picMkLst>
        </pc:picChg>
        <pc:picChg chg="add mod">
          <ac:chgData name="Matej Krpan" userId="c8e9694f-425c-43a4-8a22-f190e4339329" providerId="ADAL" clId="{15CF34BE-68C4-49C0-A125-801707A576A5}" dt="2023-05-30T10:43:01.835" v="1934" actId="1076"/>
          <ac:picMkLst>
            <pc:docMk/>
            <pc:sldMk cId="3117253728" sldId="387"/>
            <ac:picMk id="15" creationId="{309FDE02-251F-218A-8B75-69868F1C10CE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007558722" sldId="388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007558722" sldId="388"/>
            <ac:spMk id="2" creationId="{B93079EB-4D49-A316-85DF-0C4BD3151FD9}"/>
          </ac:spMkLst>
        </pc:spChg>
        <pc:graphicFrameChg chg="mod modGraphic">
          <ac:chgData name="Matej Krpan" userId="c8e9694f-425c-43a4-8a22-f190e4339329" providerId="ADAL" clId="{15CF34BE-68C4-49C0-A125-801707A576A5}" dt="2023-05-30T12:29:51.411" v="2345" actId="790"/>
          <ac:graphicFrameMkLst>
            <pc:docMk/>
            <pc:sldMk cId="3007558722" sldId="388"/>
            <ac:graphicFrameMk id="3" creationId="{9C8755C4-B00C-4BDE-5B9F-646D142AF27C}"/>
          </ac:graphicFrameMkLst>
        </pc:graphicFrameChg>
        <pc:picChg chg="del">
          <ac:chgData name="Matej Krpan" userId="c8e9694f-425c-43a4-8a22-f190e4339329" providerId="ADAL" clId="{15CF34BE-68C4-49C0-A125-801707A576A5}" dt="2023-05-30T10:45:02" v="2003" actId="478"/>
          <ac:picMkLst>
            <pc:docMk/>
            <pc:sldMk cId="3007558722" sldId="388"/>
            <ac:picMk id="5" creationId="{D46C6B7F-7E57-B339-E728-D95B58794658}"/>
          </ac:picMkLst>
        </pc:picChg>
        <pc:picChg chg="add mod">
          <ac:chgData name="Matej Krpan" userId="c8e9694f-425c-43a4-8a22-f190e4339329" providerId="ADAL" clId="{15CF34BE-68C4-49C0-A125-801707A576A5}" dt="2023-05-30T12:28:53.005" v="2330" actId="1076"/>
          <ac:picMkLst>
            <pc:docMk/>
            <pc:sldMk cId="3007558722" sldId="388"/>
            <ac:picMk id="6" creationId="{D8C635A4-3763-ED52-0978-24DA239C2A6C}"/>
          </ac:picMkLst>
        </pc:picChg>
        <pc:picChg chg="add mod">
          <ac:chgData name="Matej Krpan" userId="c8e9694f-425c-43a4-8a22-f190e4339329" providerId="ADAL" clId="{15CF34BE-68C4-49C0-A125-801707A576A5}" dt="2023-05-30T12:28:48.833" v="2329" actId="1076"/>
          <ac:picMkLst>
            <pc:docMk/>
            <pc:sldMk cId="3007558722" sldId="388"/>
            <ac:picMk id="8" creationId="{8A214167-CCE9-85EC-039A-BF0A48B2DC3F}"/>
          </ac:picMkLst>
        </pc:picChg>
        <pc:picChg chg="del">
          <ac:chgData name="Matej Krpan" userId="c8e9694f-425c-43a4-8a22-f190e4339329" providerId="ADAL" clId="{15CF34BE-68C4-49C0-A125-801707A576A5}" dt="2023-05-30T10:45:01.138" v="2002" actId="478"/>
          <ac:picMkLst>
            <pc:docMk/>
            <pc:sldMk cId="3007558722" sldId="388"/>
            <ac:picMk id="11" creationId="{DC568FF5-AA9C-0644-98EF-6EC6DE4739BE}"/>
          </ac:picMkLst>
        </pc:picChg>
        <pc:picChg chg="del">
          <ac:chgData name="Matej Krpan" userId="c8e9694f-425c-43a4-8a22-f190e4339329" providerId="ADAL" clId="{15CF34BE-68C4-49C0-A125-801707A576A5}" dt="2023-05-30T10:44:55.695" v="1995" actId="478"/>
          <ac:picMkLst>
            <pc:docMk/>
            <pc:sldMk cId="3007558722" sldId="388"/>
            <ac:picMk id="15" creationId="{309FDE02-251F-218A-8B75-69868F1C10CE}"/>
          </ac:picMkLst>
        </pc:picChg>
      </pc:sldChg>
      <pc:sldChg chg="new del">
        <pc:chgData name="Matej Krpan" userId="c8e9694f-425c-43a4-8a22-f190e4339329" providerId="ADAL" clId="{15CF34BE-68C4-49C0-A125-801707A576A5}" dt="2023-05-30T12:31:24.759" v="2347" actId="47"/>
        <pc:sldMkLst>
          <pc:docMk/>
          <pc:sldMk cId="1041190868" sldId="389"/>
        </pc:sldMkLst>
      </pc:sldChg>
      <pc:sldChg chg="addSp delSp modSp add mod or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877801903" sldId="389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877801903" sldId="389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07T11:46:16.402" v="7881" actId="20577"/>
          <ac:spMkLst>
            <pc:docMk/>
            <pc:sldMk cId="2877801903" sldId="389"/>
            <ac:spMk id="4" creationId="{88FA24B2-EA94-CCEE-7CB3-3690DFC03E4D}"/>
          </ac:spMkLst>
        </pc:spChg>
        <pc:graphicFrameChg chg="add del mod">
          <ac:chgData name="Matej Krpan" userId="c8e9694f-425c-43a4-8a22-f190e4339329" providerId="ADAL" clId="{15CF34BE-68C4-49C0-A125-801707A576A5}" dt="2023-05-30T13:11:01.158" v="2591" actId="478"/>
          <ac:graphicFrameMkLst>
            <pc:docMk/>
            <pc:sldMk cId="2877801903" sldId="389"/>
            <ac:graphicFrameMk id="3" creationId="{E06E21AA-504D-9544-197C-1E279FBFEFCB}"/>
          </ac:graphicFrameMkLst>
        </pc:graphicFrameChg>
        <pc:picChg chg="add mod">
          <ac:chgData name="Matej Krpan" userId="c8e9694f-425c-43a4-8a22-f190e4339329" providerId="ADAL" clId="{15CF34BE-68C4-49C0-A125-801707A576A5}" dt="2023-05-30T13:11:45.247" v="2604" actId="14100"/>
          <ac:picMkLst>
            <pc:docMk/>
            <pc:sldMk cId="2877801903" sldId="389"/>
            <ac:picMk id="6" creationId="{A958E721-B892-CAD7-5496-85825C631054}"/>
          </ac:picMkLst>
        </pc:picChg>
        <pc:picChg chg="add mod">
          <ac:chgData name="Matej Krpan" userId="c8e9694f-425c-43a4-8a22-f190e4339329" providerId="ADAL" clId="{15CF34BE-68C4-49C0-A125-801707A576A5}" dt="2023-05-30T13:11:49.836" v="2605" actId="1076"/>
          <ac:picMkLst>
            <pc:docMk/>
            <pc:sldMk cId="2877801903" sldId="389"/>
            <ac:picMk id="8" creationId="{EFCF7668-FF7B-BCFB-4B0F-7A178A6693E4}"/>
          </ac:picMkLst>
        </pc:picChg>
      </pc:sldChg>
      <pc:sldChg chg="addSp delSp modSp new del mod">
        <pc:chgData name="Matej Krpan" userId="c8e9694f-425c-43a4-8a22-f190e4339329" providerId="ADAL" clId="{15CF34BE-68C4-49C0-A125-801707A576A5}" dt="2023-05-30T13:15:49.052" v="2649" actId="47"/>
        <pc:sldMkLst>
          <pc:docMk/>
          <pc:sldMk cId="305708858" sldId="390"/>
        </pc:sldMkLst>
        <pc:spChg chg="mod">
          <ac:chgData name="Matej Krpan" userId="c8e9694f-425c-43a4-8a22-f190e4339329" providerId="ADAL" clId="{15CF34BE-68C4-49C0-A125-801707A576A5}" dt="2023-05-30T13:15:27.942" v="2644" actId="20577"/>
          <ac:spMkLst>
            <pc:docMk/>
            <pc:sldMk cId="305708858" sldId="390"/>
            <ac:spMk id="2" creationId="{CFE55FE3-B1A0-4231-4D48-D9F6918DE9F9}"/>
          </ac:spMkLst>
        </pc:spChg>
        <pc:spChg chg="add del mod">
          <ac:chgData name="Matej Krpan" userId="c8e9694f-425c-43a4-8a22-f190e4339329" providerId="ADAL" clId="{15CF34BE-68C4-49C0-A125-801707A576A5}" dt="2023-05-30T13:15:41.609" v="2648"/>
          <ac:spMkLst>
            <pc:docMk/>
            <pc:sldMk cId="305708858" sldId="390"/>
            <ac:spMk id="3" creationId="{AEB41A6E-A7ED-12E6-2A2A-8AEF37E8735A}"/>
          </ac:spMkLst>
        </pc:spChg>
      </pc:sldChg>
      <pc:sldChg chg="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407308513" sldId="390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407308513" sldId="390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5-31T13:01:08.894" v="5944" actId="20577"/>
          <ac:spMkLst>
            <pc:docMk/>
            <pc:sldMk cId="2407308513" sldId="390"/>
            <ac:spMk id="4" creationId="{88FA24B2-EA94-CCEE-7CB3-3690DFC03E4D}"/>
          </ac:spMkLst>
        </pc:spChg>
        <pc:picChg chg="del">
          <ac:chgData name="Matej Krpan" userId="c8e9694f-425c-43a4-8a22-f190e4339329" providerId="ADAL" clId="{15CF34BE-68C4-49C0-A125-801707A576A5}" dt="2023-05-30T13:16:14.421" v="2653" actId="478"/>
          <ac:picMkLst>
            <pc:docMk/>
            <pc:sldMk cId="2407308513" sldId="390"/>
            <ac:picMk id="6" creationId="{A958E721-B892-CAD7-5496-85825C631054}"/>
          </ac:picMkLst>
        </pc:picChg>
        <pc:picChg chg="del">
          <ac:chgData name="Matej Krpan" userId="c8e9694f-425c-43a4-8a22-f190e4339329" providerId="ADAL" clId="{15CF34BE-68C4-49C0-A125-801707A576A5}" dt="2023-05-30T13:16:15.287" v="2654" actId="478"/>
          <ac:picMkLst>
            <pc:docMk/>
            <pc:sldMk cId="2407308513" sldId="390"/>
            <ac:picMk id="8" creationId="{EFCF7668-FF7B-BCFB-4B0F-7A178A6693E4}"/>
          </ac:picMkLst>
        </pc:picChg>
      </pc:sldChg>
      <pc:sldChg chg="modSp add del mod">
        <pc:chgData name="Matej Krpan" userId="c8e9694f-425c-43a4-8a22-f190e4339329" providerId="ADAL" clId="{15CF34BE-68C4-49C0-A125-801707A576A5}" dt="2023-05-30T13:15:11.733" v="2609" actId="47"/>
        <pc:sldMkLst>
          <pc:docMk/>
          <pc:sldMk cId="413884557" sldId="391"/>
        </pc:sldMkLst>
        <pc:spChg chg="mod">
          <ac:chgData name="Matej Krpan" userId="c8e9694f-425c-43a4-8a22-f190e4339329" providerId="ADAL" clId="{15CF34BE-68C4-49C0-A125-801707A576A5}" dt="2023-05-30T13:15:01.623" v="2608" actId="113"/>
          <ac:spMkLst>
            <pc:docMk/>
            <pc:sldMk cId="413884557" sldId="391"/>
            <ac:spMk id="4" creationId="{88FA24B2-EA94-CCEE-7CB3-3690DFC03E4D}"/>
          </ac:spMkLst>
        </pc:sp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952316940" sldId="391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952316940" sldId="391"/>
            <ac:spMk id="2" creationId="{B93079EB-4D49-A316-85DF-0C4BD3151FD9}"/>
          </ac:spMkLst>
        </pc:spChg>
        <pc:spChg chg="del">
          <ac:chgData name="Matej Krpan" userId="c8e9694f-425c-43a4-8a22-f190e4339329" providerId="ADAL" clId="{15CF34BE-68C4-49C0-A125-801707A576A5}" dt="2023-05-30T13:30:51.856" v="2876" actId="478"/>
          <ac:spMkLst>
            <pc:docMk/>
            <pc:sldMk cId="1952316940" sldId="391"/>
            <ac:spMk id="4" creationId="{88FA24B2-EA94-CCEE-7CB3-3690DFC03E4D}"/>
          </ac:spMkLst>
        </pc:spChg>
        <pc:picChg chg="add mod modCrop">
          <ac:chgData name="Matej Krpan" userId="c8e9694f-425c-43a4-8a22-f190e4339329" providerId="ADAL" clId="{15CF34BE-68C4-49C0-A125-801707A576A5}" dt="2023-05-31T13:01:41.616" v="5946" actId="732"/>
          <ac:picMkLst>
            <pc:docMk/>
            <pc:sldMk cId="1952316940" sldId="391"/>
            <ac:picMk id="5" creationId="{A4706089-14AF-4B60-45CA-13A42A9E41BF}"/>
          </ac:picMkLst>
        </pc:picChg>
      </pc:sldChg>
      <pc:sldChg chg="modSp add mod or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267599228" sldId="392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267599228" sldId="392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5-30T14:21:23.635" v="3173" actId="790"/>
          <ac:spMkLst>
            <pc:docMk/>
            <pc:sldMk cId="1267599228" sldId="392"/>
            <ac:spMk id="4" creationId="{88FA24B2-EA94-CCEE-7CB3-3690DFC03E4D}"/>
          </ac:spMkLst>
        </pc:spChg>
      </pc:sldChg>
      <pc:sldChg chg="add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260762760" sldId="393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260762760" sldId="393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5-30T15:02:23.197" v="4103" actId="20577"/>
          <ac:spMkLst>
            <pc:docMk/>
            <pc:sldMk cId="3260762760" sldId="393"/>
            <ac:spMk id="4" creationId="{88FA24B2-EA94-CCEE-7CB3-3690DFC03E4D}"/>
          </ac:spMkLst>
        </pc:spChg>
        <pc:spChg chg="add mod">
          <ac:chgData name="Matej Krpan" userId="c8e9694f-425c-43a4-8a22-f190e4339329" providerId="ADAL" clId="{15CF34BE-68C4-49C0-A125-801707A576A5}" dt="2023-05-30T14:41:40.443" v="3728" actId="20577"/>
          <ac:spMkLst>
            <pc:docMk/>
            <pc:sldMk cId="3260762760" sldId="393"/>
            <ac:spMk id="6" creationId="{1062417E-6664-53D8-BE47-3911D92EB8C0}"/>
          </ac:spMkLst>
        </pc:spChg>
        <pc:cxnChg chg="add mod">
          <ac:chgData name="Matej Krpan" userId="c8e9694f-425c-43a4-8a22-f190e4339329" providerId="ADAL" clId="{15CF34BE-68C4-49C0-A125-801707A576A5}" dt="2023-05-30T14:24:15.326" v="3300" actId="13822"/>
          <ac:cxnSpMkLst>
            <pc:docMk/>
            <pc:sldMk cId="3260762760" sldId="393"/>
            <ac:cxnSpMk id="5" creationId="{E198F7EA-227F-8189-1915-ECF2651CC66C}"/>
          </ac:cxnSpMkLst>
        </pc:cxn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4083546485" sldId="394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4083546485" sldId="394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5-30T15:15:07.325" v="4260" actId="20577"/>
          <ac:spMkLst>
            <pc:docMk/>
            <pc:sldMk cId="4083546485" sldId="394"/>
            <ac:spMk id="4" creationId="{88FA24B2-EA94-CCEE-7CB3-3690DFC03E4D}"/>
          </ac:spMkLst>
        </pc:spChg>
        <pc:spChg chg="add del mod">
          <ac:chgData name="Matej Krpan" userId="c8e9694f-425c-43a4-8a22-f190e4339329" providerId="ADAL" clId="{15CF34BE-68C4-49C0-A125-801707A576A5}" dt="2023-05-30T15:05:48.056" v="4119" actId="478"/>
          <ac:spMkLst>
            <pc:docMk/>
            <pc:sldMk cId="4083546485" sldId="394"/>
            <ac:spMk id="6" creationId="{1062417E-6664-53D8-BE47-3911D92EB8C0}"/>
          </ac:spMkLst>
        </pc:spChg>
        <pc:spChg chg="add del mod">
          <ac:chgData name="Matej Krpan" userId="c8e9694f-425c-43a4-8a22-f190e4339329" providerId="ADAL" clId="{15CF34BE-68C4-49C0-A125-801707A576A5}" dt="2023-05-30T15:05:11.618" v="4112" actId="478"/>
          <ac:spMkLst>
            <pc:docMk/>
            <pc:sldMk cId="4083546485" sldId="394"/>
            <ac:spMk id="7" creationId="{35209358-ABAF-BFA8-C0D4-0ED214D6C32E}"/>
          </ac:spMkLst>
        </pc:spChg>
        <pc:spChg chg="add del mod">
          <ac:chgData name="Matej Krpan" userId="c8e9694f-425c-43a4-8a22-f190e4339329" providerId="ADAL" clId="{15CF34BE-68C4-49C0-A125-801707A576A5}" dt="2023-05-30T15:05:16.488" v="4115" actId="478"/>
          <ac:spMkLst>
            <pc:docMk/>
            <pc:sldMk cId="4083546485" sldId="394"/>
            <ac:spMk id="8" creationId="{9318AD72-F802-EBFE-98F7-2512A06C4FB3}"/>
          </ac:spMkLst>
        </pc:spChg>
        <pc:picChg chg="add del mod">
          <ac:chgData name="Matej Krpan" userId="c8e9694f-425c-43a4-8a22-f190e4339329" providerId="ADAL" clId="{15CF34BE-68C4-49C0-A125-801707A576A5}" dt="2023-05-30T15:05:13.308" v="4113" actId="478"/>
          <ac:picMkLst>
            <pc:docMk/>
            <pc:sldMk cId="4083546485" sldId="394"/>
            <ac:picMk id="3" creationId="{9E500585-FC3E-7CAA-39E7-F986BFB5C9CA}"/>
          </ac:picMkLst>
        </pc:picChg>
        <pc:cxnChg chg="add del mod">
          <ac:chgData name="Matej Krpan" userId="c8e9694f-425c-43a4-8a22-f190e4339329" providerId="ADAL" clId="{15CF34BE-68C4-49C0-A125-801707A576A5}" dt="2023-05-30T15:09:52.101" v="4176" actId="478"/>
          <ac:cxnSpMkLst>
            <pc:docMk/>
            <pc:sldMk cId="4083546485" sldId="394"/>
            <ac:cxnSpMk id="5" creationId="{E198F7EA-227F-8189-1915-ECF2651CC66C}"/>
          </ac:cxnSpMkLst>
        </pc:cxnChg>
      </pc:sldChg>
      <pc:sldChg chg="modSp add mod or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872337242" sldId="395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872337242" sldId="395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5-30T15:04:56.896" v="4109" actId="20577"/>
          <ac:spMkLst>
            <pc:docMk/>
            <pc:sldMk cId="1872337242" sldId="395"/>
            <ac:spMk id="6" creationId="{1062417E-6664-53D8-BE47-3911D92EB8C0}"/>
          </ac:spMkLst>
        </pc:spChg>
      </pc:sldChg>
      <pc:sldChg chg="addSp delSp modSp add mod modClrScheme chgLayout modNotesTx">
        <pc:chgData name="Matej Krpan" userId="c8e9694f-425c-43a4-8a22-f190e4339329" providerId="ADAL" clId="{15CF34BE-68C4-49C0-A125-801707A576A5}" dt="2023-06-21T18:19:00.613" v="14101" actId="700"/>
        <pc:sldMkLst>
          <pc:docMk/>
          <pc:sldMk cId="1240799269" sldId="396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240799269" sldId="396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20T15:27:16.073" v="10937" actId="20577"/>
          <ac:spMkLst>
            <pc:docMk/>
            <pc:sldMk cId="1240799269" sldId="396"/>
            <ac:spMk id="4" creationId="{88FA24B2-EA94-CCEE-7CB3-3690DFC03E4D}"/>
          </ac:spMkLst>
        </pc:spChg>
        <pc:spChg chg="add del mod">
          <ac:chgData name="Matej Krpan" userId="c8e9694f-425c-43a4-8a22-f190e4339329" providerId="ADAL" clId="{15CF34BE-68C4-49C0-A125-801707A576A5}" dt="2023-05-30T16:05:45.078" v="4815" actId="478"/>
          <ac:spMkLst>
            <pc:docMk/>
            <pc:sldMk cId="1240799269" sldId="396"/>
            <ac:spMk id="6" creationId="{7BFDEDE3-B1F6-6DF3-0DB8-08C6E80D1394}"/>
          </ac:spMkLst>
        </pc:spChg>
        <pc:picChg chg="add del mod modCrop">
          <ac:chgData name="Matej Krpan" userId="c8e9694f-425c-43a4-8a22-f190e4339329" providerId="ADAL" clId="{15CF34BE-68C4-49C0-A125-801707A576A5}" dt="2023-05-30T15:40:27.523" v="4301" actId="478"/>
          <ac:picMkLst>
            <pc:docMk/>
            <pc:sldMk cId="1240799269" sldId="396"/>
            <ac:picMk id="3" creationId="{B4EF9B29-EED5-582C-A88E-6BAA52E180A2}"/>
          </ac:picMkLst>
        </pc:picChg>
        <pc:picChg chg="add del mod">
          <ac:chgData name="Matej Krpan" userId="c8e9694f-425c-43a4-8a22-f190e4339329" providerId="ADAL" clId="{15CF34BE-68C4-49C0-A125-801707A576A5}" dt="2023-05-30T16:05:42.723" v="4814" actId="478"/>
          <ac:picMkLst>
            <pc:docMk/>
            <pc:sldMk cId="1240799269" sldId="396"/>
            <ac:picMk id="5" creationId="{1FF845FA-F68D-0F1E-3DBA-29B204BB6F3C}"/>
          </ac:picMkLst>
        </pc:picChg>
      </pc:sldChg>
      <pc:sldChg chg="modSp new del mod">
        <pc:chgData name="Matej Krpan" userId="c8e9694f-425c-43a4-8a22-f190e4339329" providerId="ADAL" clId="{15CF34BE-68C4-49C0-A125-801707A576A5}" dt="2023-05-30T15:39:22.210" v="4278" actId="47"/>
        <pc:sldMkLst>
          <pc:docMk/>
          <pc:sldMk cId="1704776013" sldId="396"/>
        </pc:sldMkLst>
        <pc:spChg chg="mod">
          <ac:chgData name="Matej Krpan" userId="c8e9694f-425c-43a4-8a22-f190e4339329" providerId="ADAL" clId="{15CF34BE-68C4-49C0-A125-801707A576A5}" dt="2023-05-30T15:39:17.848" v="4277" actId="20577"/>
          <ac:spMkLst>
            <pc:docMk/>
            <pc:sldMk cId="1704776013" sldId="396"/>
            <ac:spMk id="2" creationId="{21DE302D-6D99-BB9B-6C0B-BE98116D80CA}"/>
          </ac:spMkLst>
        </pc:spChg>
      </pc:sldChg>
      <pc:sldChg chg="new del">
        <pc:chgData name="Matej Krpan" userId="c8e9694f-425c-43a4-8a22-f190e4339329" providerId="ADAL" clId="{15CF34BE-68C4-49C0-A125-801707A576A5}" dt="2023-05-30T16:05:39.954" v="4813" actId="47"/>
        <pc:sldMkLst>
          <pc:docMk/>
          <pc:sldMk cId="1101136630" sldId="397"/>
        </pc:sldMkLst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665723259" sldId="397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665723259" sldId="397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20T15:26:31.469" v="10928" actId="20577"/>
          <ac:spMkLst>
            <pc:docMk/>
            <pc:sldMk cId="1665723259" sldId="397"/>
            <ac:spMk id="4" creationId="{88FA24B2-EA94-CCEE-7CB3-3690DFC03E4D}"/>
          </ac:spMkLst>
        </pc:spChg>
        <pc:picChg chg="add del mod">
          <ac:chgData name="Matej Krpan" userId="c8e9694f-425c-43a4-8a22-f190e4339329" providerId="ADAL" clId="{15CF34BE-68C4-49C0-A125-801707A576A5}" dt="2023-05-31T12:38:27.133" v="5882" actId="21"/>
          <ac:picMkLst>
            <pc:docMk/>
            <pc:sldMk cId="1665723259" sldId="397"/>
            <ac:picMk id="5" creationId="{D553CEC1-CBCB-37C2-1065-BE13352B3A09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894840102" sldId="398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894840102" sldId="398"/>
            <ac:spMk id="2" creationId="{B93079EB-4D49-A316-85DF-0C4BD3151FD9}"/>
          </ac:spMkLst>
        </pc:spChg>
        <pc:spChg chg="del">
          <ac:chgData name="Matej Krpan" userId="c8e9694f-425c-43a4-8a22-f190e4339329" providerId="ADAL" clId="{15CF34BE-68C4-49C0-A125-801707A576A5}" dt="2023-05-31T12:38:33.414" v="5884" actId="478"/>
          <ac:spMkLst>
            <pc:docMk/>
            <pc:sldMk cId="3894840102" sldId="398"/>
            <ac:spMk id="4" creationId="{88FA24B2-EA94-CCEE-7CB3-3690DFC03E4D}"/>
          </ac:spMkLst>
        </pc:spChg>
        <pc:picChg chg="add mod">
          <ac:chgData name="Matej Krpan" userId="c8e9694f-425c-43a4-8a22-f190e4339329" providerId="ADAL" clId="{15CF34BE-68C4-49C0-A125-801707A576A5}" dt="2023-05-31T12:38:44.118" v="5887" actId="1076"/>
          <ac:picMkLst>
            <pc:docMk/>
            <pc:sldMk cId="3894840102" sldId="398"/>
            <ac:picMk id="3" creationId="{21197BB3-E8BD-121D-D82A-27454B8E8087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698878503" sldId="399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698878503" sldId="399"/>
            <ac:spMk id="2" creationId="{B93079EB-4D49-A316-85DF-0C4BD3151FD9}"/>
          </ac:spMkLst>
        </pc:spChg>
        <pc:spChg chg="add mod">
          <ac:chgData name="Matej Krpan" userId="c8e9694f-425c-43a4-8a22-f190e4339329" providerId="ADAL" clId="{15CF34BE-68C4-49C0-A125-801707A576A5}" dt="2023-06-07T10:22:38.293" v="6333" actId="20577"/>
          <ac:spMkLst>
            <pc:docMk/>
            <pc:sldMk cId="2698878503" sldId="399"/>
            <ac:spMk id="3" creationId="{2D31EFB2-655A-F3A9-7601-01C57BB6972B}"/>
          </ac:spMkLst>
        </pc:spChg>
        <pc:picChg chg="del">
          <ac:chgData name="Matej Krpan" userId="c8e9694f-425c-43a4-8a22-f190e4339329" providerId="ADAL" clId="{15CF34BE-68C4-49C0-A125-801707A576A5}" dt="2023-05-31T12:40:38.964" v="5904" actId="478"/>
          <ac:picMkLst>
            <pc:docMk/>
            <pc:sldMk cId="2698878503" sldId="399"/>
            <ac:picMk id="3" creationId="{21197BB3-E8BD-121D-D82A-27454B8E8087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547923301" sldId="400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547923301" sldId="400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07T11:46:38.362" v="7885" actId="113"/>
          <ac:spMkLst>
            <pc:docMk/>
            <pc:sldMk cId="2547923301" sldId="400"/>
            <ac:spMk id="4" creationId="{88FA24B2-EA94-CCEE-7CB3-3690DFC03E4D}"/>
          </ac:spMkLst>
        </pc:spChg>
      </pc:sldChg>
      <pc:sldChg chg="delSp add del mod">
        <pc:chgData name="Matej Krpan" userId="c8e9694f-425c-43a4-8a22-f190e4339329" providerId="ADAL" clId="{15CF34BE-68C4-49C0-A125-801707A576A5}" dt="2023-05-31T12:42:32.296" v="5908" actId="47"/>
        <pc:sldMkLst>
          <pc:docMk/>
          <pc:sldMk cId="3857854573" sldId="400"/>
        </pc:sldMkLst>
        <pc:picChg chg="del">
          <ac:chgData name="Matej Krpan" userId="c8e9694f-425c-43a4-8a22-f190e4339329" providerId="ADAL" clId="{15CF34BE-68C4-49C0-A125-801707A576A5}" dt="2023-05-31T12:42:16.778" v="5906" actId="478"/>
          <ac:picMkLst>
            <pc:docMk/>
            <pc:sldMk cId="3857854573" sldId="400"/>
            <ac:picMk id="6" creationId="{A958E721-B892-CAD7-5496-85825C631054}"/>
          </ac:picMkLst>
        </pc:picChg>
        <pc:picChg chg="del">
          <ac:chgData name="Matej Krpan" userId="c8e9694f-425c-43a4-8a22-f190e4339329" providerId="ADAL" clId="{15CF34BE-68C4-49C0-A125-801707A576A5}" dt="2023-05-31T12:42:17.301" v="5907" actId="478"/>
          <ac:picMkLst>
            <pc:docMk/>
            <pc:sldMk cId="3857854573" sldId="400"/>
            <ac:picMk id="8" creationId="{EFCF7668-FF7B-BCFB-4B0F-7A178A6693E4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633804406" sldId="401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633804406" sldId="401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07T11:46:44.386" v="7887" actId="113"/>
          <ac:spMkLst>
            <pc:docMk/>
            <pc:sldMk cId="2633804406" sldId="401"/>
            <ac:spMk id="4" creationId="{88FA24B2-EA94-CCEE-7CB3-3690DFC03E4D}"/>
          </ac:spMkLst>
        </pc:sp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562265296" sldId="402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562265296" sldId="402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07T11:46:53.191" v="7889" actId="113"/>
          <ac:spMkLst>
            <pc:docMk/>
            <pc:sldMk cId="3562265296" sldId="402"/>
            <ac:spMk id="4" creationId="{88FA24B2-EA94-CCEE-7CB3-3690DFC03E4D}"/>
          </ac:spMkLst>
        </pc:sp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594168071" sldId="403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594168071" sldId="403"/>
            <ac:spMk id="2" creationId="{B93079EB-4D49-A316-85DF-0C4BD3151FD9}"/>
          </ac:spMkLst>
        </pc:spChg>
        <pc:spChg chg="del">
          <ac:chgData name="Matej Krpan" userId="c8e9694f-425c-43a4-8a22-f190e4339329" providerId="ADAL" clId="{15CF34BE-68C4-49C0-A125-801707A576A5}" dt="2023-06-07T10:22:47.459" v="6334" actId="478"/>
          <ac:spMkLst>
            <pc:docMk/>
            <pc:sldMk cId="1594168071" sldId="403"/>
            <ac:spMk id="3" creationId="{2D31EFB2-655A-F3A9-7601-01C57BB6972B}"/>
          </ac:spMkLst>
        </pc:spChg>
        <pc:picChg chg="add mod">
          <ac:chgData name="Matej Krpan" userId="c8e9694f-425c-43a4-8a22-f190e4339329" providerId="ADAL" clId="{15CF34BE-68C4-49C0-A125-801707A576A5}" dt="2023-06-07T10:23:25.115" v="6344" actId="1076"/>
          <ac:picMkLst>
            <pc:docMk/>
            <pc:sldMk cId="1594168071" sldId="403"/>
            <ac:picMk id="5" creationId="{2790E385-3ADB-C013-8B3F-C8CAA6B70774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558569051" sldId="404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558569051" sldId="404"/>
            <ac:spMk id="2" creationId="{B93079EB-4D49-A316-85DF-0C4BD3151FD9}"/>
          </ac:spMkLst>
        </pc:spChg>
        <pc:picChg chg="add mod modCrop">
          <ac:chgData name="Matej Krpan" userId="c8e9694f-425c-43a4-8a22-f190e4339329" providerId="ADAL" clId="{15CF34BE-68C4-49C0-A125-801707A576A5}" dt="2023-06-21T13:08:07.244" v="10949" actId="14826"/>
          <ac:picMkLst>
            <pc:docMk/>
            <pc:sldMk cId="2558569051" sldId="404"/>
            <ac:picMk id="4" creationId="{EB57A987-0F47-C74E-ABB2-F1ECD84CED5D}"/>
          </ac:picMkLst>
        </pc:picChg>
        <pc:picChg chg="del">
          <ac:chgData name="Matej Krpan" userId="c8e9694f-425c-43a4-8a22-f190e4339329" providerId="ADAL" clId="{15CF34BE-68C4-49C0-A125-801707A576A5}" dt="2023-06-07T10:23:39.969" v="6346" actId="478"/>
          <ac:picMkLst>
            <pc:docMk/>
            <pc:sldMk cId="2558569051" sldId="404"/>
            <ac:picMk id="5" creationId="{2790E385-3ADB-C013-8B3F-C8CAA6B70774}"/>
          </ac:picMkLst>
        </pc:picChg>
      </pc:sldChg>
      <pc:sldChg chg="new del">
        <pc:chgData name="Matej Krpan" userId="c8e9694f-425c-43a4-8a22-f190e4339329" providerId="ADAL" clId="{15CF34BE-68C4-49C0-A125-801707A576A5}" dt="2023-06-07T10:53:47.796" v="7198" actId="47"/>
        <pc:sldMkLst>
          <pc:docMk/>
          <pc:sldMk cId="2335331315" sldId="405"/>
        </pc:sldMkLst>
      </pc:sldChg>
      <pc:sldChg chg="delSp modSp add mod or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26177864" sldId="406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26177864" sldId="406"/>
            <ac:spMk id="2" creationId="{B93079EB-4D49-A316-85DF-0C4BD3151FD9}"/>
          </ac:spMkLst>
        </pc:spChg>
        <pc:graphicFrameChg chg="mod modGraphic">
          <ac:chgData name="Matej Krpan" userId="c8e9694f-425c-43a4-8a22-f190e4339329" providerId="ADAL" clId="{15CF34BE-68C4-49C0-A125-801707A576A5}" dt="2023-06-21T13:09:51.969" v="11014" actId="20577"/>
          <ac:graphicFrameMkLst>
            <pc:docMk/>
            <pc:sldMk cId="326177864" sldId="406"/>
            <ac:graphicFrameMk id="3" creationId="{9C8755C4-B00C-4BDE-5B9F-646D142AF27C}"/>
          </ac:graphicFrameMkLst>
        </pc:graphicFrameChg>
        <pc:picChg chg="del">
          <ac:chgData name="Matej Krpan" userId="c8e9694f-425c-43a4-8a22-f190e4339329" providerId="ADAL" clId="{15CF34BE-68C4-49C0-A125-801707A576A5}" dt="2023-06-07T10:26:30.759" v="6395" actId="478"/>
          <ac:picMkLst>
            <pc:docMk/>
            <pc:sldMk cId="326177864" sldId="406"/>
            <ac:picMk id="8" creationId="{E4072536-D9AD-3E0D-FD12-B2CAA43214CA}"/>
          </ac:picMkLst>
        </pc:picChg>
        <pc:picChg chg="del">
          <ac:chgData name="Matej Krpan" userId="c8e9694f-425c-43a4-8a22-f190e4339329" providerId="ADAL" clId="{15CF34BE-68C4-49C0-A125-801707A576A5}" dt="2023-06-07T10:26:31.361" v="6396" actId="478"/>
          <ac:picMkLst>
            <pc:docMk/>
            <pc:sldMk cId="326177864" sldId="406"/>
            <ac:picMk id="10" creationId="{D1C8BBF0-E606-FFF3-12F1-F783EBF9E6A0}"/>
          </ac:picMkLst>
        </pc:picChg>
      </pc:sldChg>
      <pc:sldChg chg="modSp add del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004592117" sldId="407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004592117" sldId="407"/>
            <ac:spMk id="2" creationId="{B93079EB-4D49-A316-85DF-0C4BD3151FD9}"/>
          </ac:spMkLst>
        </pc:spChg>
        <pc:graphicFrameChg chg="mod modGraphic">
          <ac:chgData name="Matej Krpan" userId="c8e9694f-425c-43a4-8a22-f190e4339329" providerId="ADAL" clId="{15CF34BE-68C4-49C0-A125-801707A576A5}" dt="2023-06-21T13:10:16.319" v="11033" actId="20577"/>
          <ac:graphicFrameMkLst>
            <pc:docMk/>
            <pc:sldMk cId="2004592117" sldId="407"/>
            <ac:graphicFrameMk id="3" creationId="{9C8755C4-B00C-4BDE-5B9F-646D142AF27C}"/>
          </ac:graphicFrameMkLst>
        </pc:graphicFrame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584811688" sldId="408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584811688" sldId="408"/>
            <ac:spMk id="2" creationId="{B93079EB-4D49-A316-85DF-0C4BD3151FD9}"/>
          </ac:spMkLst>
        </pc:spChg>
        <pc:graphicFrameChg chg="mod modGraphic">
          <ac:chgData name="Matej Krpan" userId="c8e9694f-425c-43a4-8a22-f190e4339329" providerId="ADAL" clId="{15CF34BE-68C4-49C0-A125-801707A576A5}" dt="2023-06-07T10:52:04.275" v="7197" actId="2164"/>
          <ac:graphicFrameMkLst>
            <pc:docMk/>
            <pc:sldMk cId="1584811688" sldId="408"/>
            <ac:graphicFrameMk id="3" creationId="{9C8755C4-B00C-4BDE-5B9F-646D142AF27C}"/>
          </ac:graphicFrameMkLst>
        </pc:graphicFrameChg>
      </pc:sldChg>
      <pc:sldChg chg="modSp add mod modClrScheme chgLayout">
        <pc:chgData name="Matej Krpan" userId="c8e9694f-425c-43a4-8a22-f190e4339329" providerId="ADAL" clId="{15CF34BE-68C4-49C0-A125-801707A576A5}" dt="2023-06-21T18:44:21.512" v="14123" actId="20577"/>
        <pc:sldMkLst>
          <pc:docMk/>
          <pc:sldMk cId="397078219" sldId="409"/>
        </pc:sldMkLst>
        <pc:spChg chg="mod ord">
          <ac:chgData name="Matej Krpan" userId="c8e9694f-425c-43a4-8a22-f190e4339329" providerId="ADAL" clId="{15CF34BE-68C4-49C0-A125-801707A576A5}" dt="2023-06-21T18:44:21.512" v="14123" actId="20577"/>
          <ac:spMkLst>
            <pc:docMk/>
            <pc:sldMk cId="397078219" sldId="409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07T11:46:31.155" v="7883" actId="113"/>
          <ac:spMkLst>
            <pc:docMk/>
            <pc:sldMk cId="397078219" sldId="409"/>
            <ac:spMk id="4" creationId="{88FA24B2-EA94-CCEE-7CB3-3690DFC03E4D}"/>
          </ac:spMkLst>
        </pc:spChg>
      </pc:sldChg>
      <pc:sldChg chg="modSp add mod or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549714036" sldId="410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549714036" sldId="410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07T11:21:02.696" v="7794" actId="20577"/>
          <ac:spMkLst>
            <pc:docMk/>
            <pc:sldMk cId="549714036" sldId="410"/>
            <ac:spMk id="3" creationId="{2D31EFB2-655A-F3A9-7601-01C57BB6972B}"/>
          </ac:spMkLst>
        </pc:spChg>
      </pc:sldChg>
      <pc:sldChg chg="modSp add del mod">
        <pc:chgData name="Matej Krpan" userId="c8e9694f-425c-43a4-8a22-f190e4339329" providerId="ADAL" clId="{15CF34BE-68C4-49C0-A125-801707A576A5}" dt="2023-06-07T11:17:55.839" v="7685" actId="47"/>
        <pc:sldMkLst>
          <pc:docMk/>
          <pc:sldMk cId="4130632184" sldId="411"/>
        </pc:sldMkLst>
        <pc:spChg chg="mod">
          <ac:chgData name="Matej Krpan" userId="c8e9694f-425c-43a4-8a22-f190e4339329" providerId="ADAL" clId="{15CF34BE-68C4-49C0-A125-801707A576A5}" dt="2023-06-07T11:14:11.615" v="7658" actId="20577"/>
          <ac:spMkLst>
            <pc:docMk/>
            <pc:sldMk cId="4130632184" sldId="411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07T11:17:34.279" v="7675" actId="21"/>
          <ac:spMkLst>
            <pc:docMk/>
            <pc:sldMk cId="4130632184" sldId="411"/>
            <ac:spMk id="3" creationId="{2D31EFB2-655A-F3A9-7601-01C57BB6972B}"/>
          </ac:spMkLst>
        </pc:spChg>
      </pc:sldChg>
      <pc:sldChg chg="modSp add del mod">
        <pc:chgData name="Matej Krpan" userId="c8e9694f-425c-43a4-8a22-f190e4339329" providerId="ADAL" clId="{15CF34BE-68C4-49C0-A125-801707A576A5}" dt="2023-06-07T11:17:49.983" v="7684" actId="47"/>
        <pc:sldMkLst>
          <pc:docMk/>
          <pc:sldMk cId="3690939463" sldId="412"/>
        </pc:sldMkLst>
        <pc:spChg chg="mod">
          <ac:chgData name="Matej Krpan" userId="c8e9694f-425c-43a4-8a22-f190e4339329" providerId="ADAL" clId="{15CF34BE-68C4-49C0-A125-801707A576A5}" dt="2023-06-07T11:17:43.035" v="7679" actId="21"/>
          <ac:spMkLst>
            <pc:docMk/>
            <pc:sldMk cId="3690939463" sldId="412"/>
            <ac:spMk id="3" creationId="{2D31EFB2-655A-F3A9-7601-01C57BB6972B}"/>
          </ac:spMkLst>
        </pc:sp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885329307" sldId="413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885329307" sldId="413"/>
            <ac:spMk id="2" creationId="{B93079EB-4D49-A316-85DF-0C4BD3151FD9}"/>
          </ac:spMkLst>
        </pc:spChg>
        <pc:spChg chg="del">
          <ac:chgData name="Matej Krpan" userId="c8e9694f-425c-43a4-8a22-f190e4339329" providerId="ADAL" clId="{15CF34BE-68C4-49C0-A125-801707A576A5}" dt="2023-06-07T11:16:14.160" v="7665" actId="478"/>
          <ac:spMkLst>
            <pc:docMk/>
            <pc:sldMk cId="1885329307" sldId="413"/>
            <ac:spMk id="3" creationId="{2D31EFB2-655A-F3A9-7601-01C57BB6972B}"/>
          </ac:spMkLst>
        </pc:spChg>
        <pc:picChg chg="add mod">
          <ac:chgData name="Matej Krpan" userId="c8e9694f-425c-43a4-8a22-f190e4339329" providerId="ADAL" clId="{15CF34BE-68C4-49C0-A125-801707A576A5}" dt="2023-06-07T11:16:38.660" v="7674" actId="1076"/>
          <ac:picMkLst>
            <pc:docMk/>
            <pc:sldMk cId="1885329307" sldId="413"/>
            <ac:picMk id="5" creationId="{4D512993-EA92-B406-069B-AE670910C686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731117698" sldId="414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731117698" sldId="414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1:25:30.288" v="7798" actId="14826"/>
          <ac:picMkLst>
            <pc:docMk/>
            <pc:sldMk cId="2731117698" sldId="414"/>
            <ac:picMk id="5" creationId="{4D512993-EA92-B406-069B-AE670910C686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4269063834" sldId="415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4269063834" sldId="415"/>
            <ac:spMk id="2" creationId="{B93079EB-4D49-A316-85DF-0C4BD3151FD9}"/>
          </ac:spMkLst>
        </pc:sp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12423976" sldId="416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12423976" sldId="416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1:26:14.013" v="7800" actId="14826"/>
          <ac:picMkLst>
            <pc:docMk/>
            <pc:sldMk cId="112423976" sldId="416"/>
            <ac:picMk id="5" creationId="{4D512993-EA92-B406-069B-AE670910C686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233006749" sldId="417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233006749" sldId="417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1:26:31.551" v="7802" actId="14826"/>
          <ac:picMkLst>
            <pc:docMk/>
            <pc:sldMk cId="2233006749" sldId="417"/>
            <ac:picMk id="5" creationId="{4D512993-EA92-B406-069B-AE670910C686}"/>
          </ac:picMkLst>
        </pc:picChg>
      </pc:sldChg>
      <pc:sldChg chg="add del">
        <pc:chgData name="Matej Krpan" userId="c8e9694f-425c-43a4-8a22-f190e4339329" providerId="ADAL" clId="{15CF34BE-68C4-49C0-A125-801707A576A5}" dt="2023-06-07T11:28:06.753" v="7804" actId="47"/>
        <pc:sldMkLst>
          <pc:docMk/>
          <pc:sldMk cId="2424700278" sldId="418"/>
        </pc:sldMkLst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793253681" sldId="419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793253681" sldId="419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1:31:29.045" v="7811" actId="14826"/>
          <ac:picMkLst>
            <pc:docMk/>
            <pc:sldMk cId="3793253681" sldId="419"/>
            <ac:picMk id="5" creationId="{4D512993-EA92-B406-069B-AE670910C686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41921494" sldId="420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41921494" sldId="420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1:32:32.345" v="7815" actId="14826"/>
          <ac:picMkLst>
            <pc:docMk/>
            <pc:sldMk cId="341921494" sldId="420"/>
            <ac:picMk id="5" creationId="{4D512993-EA92-B406-069B-AE670910C686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697880420" sldId="421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697880420" sldId="421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1:32:56.410" v="7816" actId="14826"/>
          <ac:picMkLst>
            <pc:docMk/>
            <pc:sldMk cId="1697880420" sldId="421"/>
            <ac:picMk id="5" creationId="{4D512993-EA92-B406-069B-AE670910C686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4050897871" sldId="422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4050897871" sldId="422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1:33:28.233" v="7817" actId="14826"/>
          <ac:picMkLst>
            <pc:docMk/>
            <pc:sldMk cId="4050897871" sldId="422"/>
            <ac:picMk id="5" creationId="{4D512993-EA92-B406-069B-AE670910C686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845322025" sldId="423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845322025" sldId="423"/>
            <ac:spMk id="2" creationId="{B93079EB-4D49-A316-85DF-0C4BD3151FD9}"/>
          </ac:spMkLst>
        </pc:spChg>
        <pc:spChg chg="add mod">
          <ac:chgData name="Matej Krpan" userId="c8e9694f-425c-43a4-8a22-f190e4339329" providerId="ADAL" clId="{15CF34BE-68C4-49C0-A125-801707A576A5}" dt="2023-06-07T11:34:36.818" v="7836" actId="207"/>
          <ac:spMkLst>
            <pc:docMk/>
            <pc:sldMk cId="3845322025" sldId="423"/>
            <ac:spMk id="3" creationId="{A8DDC135-78EF-2E95-2BD7-9A42DF7892CE}"/>
          </ac:spMkLst>
        </pc:spChg>
        <pc:picChg chg="del">
          <ac:chgData name="Matej Krpan" userId="c8e9694f-425c-43a4-8a22-f190e4339329" providerId="ADAL" clId="{15CF34BE-68C4-49C0-A125-801707A576A5}" dt="2023-06-07T11:33:42.851" v="7819" actId="478"/>
          <ac:picMkLst>
            <pc:docMk/>
            <pc:sldMk cId="3845322025" sldId="423"/>
            <ac:picMk id="5" creationId="{4D512993-EA92-B406-069B-AE670910C686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416206782" sldId="424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416206782" sldId="424"/>
            <ac:spMk id="2" creationId="{B93079EB-4D49-A316-85DF-0C4BD3151FD9}"/>
          </ac:spMkLst>
        </pc:spChg>
        <pc:picChg chg="add mod">
          <ac:chgData name="Matej Krpan" userId="c8e9694f-425c-43a4-8a22-f190e4339329" providerId="ADAL" clId="{15CF34BE-68C4-49C0-A125-801707A576A5}" dt="2023-06-21T16:32:36.262" v="13519" actId="14826"/>
          <ac:picMkLst>
            <pc:docMk/>
            <pc:sldMk cId="1416206782" sldId="424"/>
            <ac:picMk id="4" creationId="{E53F4C9E-AE78-BE74-7E6E-992B3394E536}"/>
          </ac:picMkLst>
        </pc:picChg>
        <pc:picChg chg="del mod">
          <ac:chgData name="Matej Krpan" userId="c8e9694f-425c-43a4-8a22-f190e4339329" providerId="ADAL" clId="{15CF34BE-68C4-49C0-A125-801707A576A5}" dt="2023-06-21T16:30:12.102" v="13515" actId="478"/>
          <ac:picMkLst>
            <pc:docMk/>
            <pc:sldMk cId="1416206782" sldId="424"/>
            <ac:picMk id="5" creationId="{4D512993-EA92-B406-069B-AE670910C686}"/>
          </ac:picMkLst>
        </pc:picChg>
      </pc:sldChg>
      <pc:sldChg chg="addSp delSp modSp add mod replI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569083073" sldId="425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569083073" sldId="425"/>
            <ac:spMk id="2" creationId="{B93079EB-4D49-A316-85DF-0C4BD3151FD9}"/>
          </ac:spMkLst>
        </pc:spChg>
        <pc:picChg chg="add del">
          <ac:chgData name="Matej Krpan" userId="c8e9694f-425c-43a4-8a22-f190e4339329" providerId="ADAL" clId="{15CF34BE-68C4-49C0-A125-801707A576A5}" dt="2023-06-21T13:16:04.656" v="11037" actId="22"/>
          <ac:picMkLst>
            <pc:docMk/>
            <pc:sldMk cId="1569083073" sldId="425"/>
            <ac:picMk id="4" creationId="{2201055D-3EA5-29B5-63E8-12D29748A82E}"/>
          </ac:picMkLst>
        </pc:picChg>
        <pc:picChg chg="mod">
          <ac:chgData name="Matej Krpan" userId="c8e9694f-425c-43a4-8a22-f190e4339329" providerId="ADAL" clId="{15CF34BE-68C4-49C0-A125-801707A576A5}" dt="2023-06-21T13:16:08.129" v="11038" actId="14826"/>
          <ac:picMkLst>
            <pc:docMk/>
            <pc:sldMk cId="1569083073" sldId="425"/>
            <ac:picMk id="5" creationId="{4D512993-EA92-B406-069B-AE670910C686}"/>
          </ac:picMkLst>
        </pc:picChg>
      </pc:sldChg>
      <pc:sldChg chg="add del replId">
        <pc:chgData name="Matej Krpan" userId="c8e9694f-425c-43a4-8a22-f190e4339329" providerId="ADAL" clId="{15CF34BE-68C4-49C0-A125-801707A576A5}" dt="2023-06-07T11:44:15.149" v="7875" actId="47"/>
        <pc:sldMkLst>
          <pc:docMk/>
          <pc:sldMk cId="2869238656" sldId="426"/>
        </pc:sldMkLst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591372208" sldId="426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591372208" sldId="426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1:51:53.622" v="7891" actId="14826"/>
          <ac:picMkLst>
            <pc:docMk/>
            <pc:sldMk cId="3591372208" sldId="426"/>
            <ac:picMk id="5" creationId="{4D512993-EA92-B406-069B-AE670910C686}"/>
          </ac:picMkLst>
        </pc:picChg>
      </pc:sldChg>
      <pc:sldChg chg="add del replId">
        <pc:chgData name="Matej Krpan" userId="c8e9694f-425c-43a4-8a22-f190e4339329" providerId="ADAL" clId="{15CF34BE-68C4-49C0-A125-801707A576A5}" dt="2023-06-07T11:44:15.149" v="7875" actId="47"/>
        <pc:sldMkLst>
          <pc:docMk/>
          <pc:sldMk cId="1873843462" sldId="427"/>
        </pc:sldMkLst>
      </pc:sldChg>
      <pc:sldChg chg="modSp add del mod">
        <pc:chgData name="Matej Krpan" userId="c8e9694f-425c-43a4-8a22-f190e4339329" providerId="ADAL" clId="{15CF34BE-68C4-49C0-A125-801707A576A5}" dt="2023-06-21T13:15:05.227" v="11034" actId="47"/>
        <pc:sldMkLst>
          <pc:docMk/>
          <pc:sldMk cId="1962294248" sldId="427"/>
        </pc:sldMkLst>
        <pc:picChg chg="mod">
          <ac:chgData name="Matej Krpan" userId="c8e9694f-425c-43a4-8a22-f190e4339329" providerId="ADAL" clId="{15CF34BE-68C4-49C0-A125-801707A576A5}" dt="2023-06-07T11:52:47.511" v="7893" actId="14826"/>
          <ac:picMkLst>
            <pc:docMk/>
            <pc:sldMk cId="1962294248" sldId="427"/>
            <ac:picMk id="5" creationId="{4D512993-EA92-B406-069B-AE670910C686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563780189" sldId="428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563780189" sldId="428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21T13:16:22.601" v="11039" actId="14826"/>
          <ac:picMkLst>
            <pc:docMk/>
            <pc:sldMk cId="563780189" sldId="428"/>
            <ac:picMk id="5" creationId="{4D512993-EA92-B406-069B-AE670910C686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45:35.341" v="14124" actId="1076"/>
        <pc:sldMkLst>
          <pc:docMk/>
          <pc:sldMk cId="1984154421" sldId="429"/>
        </pc:sldMkLst>
        <pc:spChg chg="mod ord">
          <ac:chgData name="Matej Krpan" userId="c8e9694f-425c-43a4-8a22-f190e4339329" providerId="ADAL" clId="{15CF34BE-68C4-49C0-A125-801707A576A5}" dt="2023-06-21T18:45:35.341" v="14124" actId="1076"/>
          <ac:spMkLst>
            <pc:docMk/>
            <pc:sldMk cId="1984154421" sldId="429"/>
            <ac:spMk id="2" creationId="{B93079EB-4D49-A316-85DF-0C4BD3151FD9}"/>
          </ac:spMkLst>
        </pc:spChg>
        <pc:picChg chg="add mod modCrop">
          <ac:chgData name="Matej Krpan" userId="c8e9694f-425c-43a4-8a22-f190e4339329" providerId="ADAL" clId="{15CF34BE-68C4-49C0-A125-801707A576A5}" dt="2023-06-21T16:59:57.240" v="13527" actId="732"/>
          <ac:picMkLst>
            <pc:docMk/>
            <pc:sldMk cId="1984154421" sldId="429"/>
            <ac:picMk id="4" creationId="{038086A4-438E-2C61-8672-C7B962A0E512}"/>
          </ac:picMkLst>
        </pc:picChg>
        <pc:picChg chg="del mod">
          <ac:chgData name="Matej Krpan" userId="c8e9694f-425c-43a4-8a22-f190e4339329" providerId="ADAL" clId="{15CF34BE-68C4-49C0-A125-801707A576A5}" dt="2023-06-21T16:59:25.909" v="13521" actId="478"/>
          <ac:picMkLst>
            <pc:docMk/>
            <pc:sldMk cId="1984154421" sldId="429"/>
            <ac:picMk id="5" creationId="{4D512993-EA92-B406-069B-AE670910C686}"/>
          </ac:picMkLst>
        </pc:picChg>
      </pc:sldChg>
      <pc:sldChg chg="addSp delSp modSp add mod replId modClrScheme chgLayout">
        <pc:chgData name="Matej Krpan" userId="c8e9694f-425c-43a4-8a22-f190e4339329" providerId="ADAL" clId="{15CF34BE-68C4-49C0-A125-801707A576A5}" dt="2023-06-21T18:45:49.365" v="14130"/>
        <pc:sldMkLst>
          <pc:docMk/>
          <pc:sldMk cId="2438509247" sldId="430"/>
        </pc:sldMkLst>
        <pc:spChg chg="del mod ord">
          <ac:chgData name="Matej Krpan" userId="c8e9694f-425c-43a4-8a22-f190e4339329" providerId="ADAL" clId="{15CF34BE-68C4-49C0-A125-801707A576A5}" dt="2023-06-21T18:45:46.780" v="14128" actId="478"/>
          <ac:spMkLst>
            <pc:docMk/>
            <pc:sldMk cId="2438509247" sldId="430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6-21T18:45:49.202" v="14129" actId="478"/>
          <ac:spMkLst>
            <pc:docMk/>
            <pc:sldMk cId="2438509247" sldId="430"/>
            <ac:spMk id="4" creationId="{80EA8EC8-03E1-F851-4A6F-E7A1F3D12961}"/>
          </ac:spMkLst>
        </pc:spChg>
        <pc:spChg chg="add mod">
          <ac:chgData name="Matej Krpan" userId="c8e9694f-425c-43a4-8a22-f190e4339329" providerId="ADAL" clId="{15CF34BE-68C4-49C0-A125-801707A576A5}" dt="2023-06-21T18:45:49.365" v="14130"/>
          <ac:spMkLst>
            <pc:docMk/>
            <pc:sldMk cId="2438509247" sldId="430"/>
            <ac:spMk id="6" creationId="{CD8DDC67-5A94-D372-8FB4-E5A31A82FAB0}"/>
          </ac:spMkLst>
        </pc:spChg>
        <pc:picChg chg="mod">
          <ac:chgData name="Matej Krpan" userId="c8e9694f-425c-43a4-8a22-f190e4339329" providerId="ADAL" clId="{15CF34BE-68C4-49C0-A125-801707A576A5}" dt="2023-06-21T13:17:31.538" v="11042" actId="14826"/>
          <ac:picMkLst>
            <pc:docMk/>
            <pc:sldMk cId="2438509247" sldId="430"/>
            <ac:picMk id="5" creationId="{4D512993-EA92-B406-069B-AE670910C686}"/>
          </ac:picMkLst>
        </pc:picChg>
      </pc:sldChg>
      <pc:sldChg chg="addSp delSp modSp add mod replId modClrScheme chgLayout">
        <pc:chgData name="Matej Krpan" userId="c8e9694f-425c-43a4-8a22-f190e4339329" providerId="ADAL" clId="{15CF34BE-68C4-49C0-A125-801707A576A5}" dt="2023-06-21T18:45:54.593" v="14133"/>
        <pc:sldMkLst>
          <pc:docMk/>
          <pc:sldMk cId="792584104" sldId="431"/>
        </pc:sldMkLst>
        <pc:spChg chg="del mod ord">
          <ac:chgData name="Matej Krpan" userId="c8e9694f-425c-43a4-8a22-f190e4339329" providerId="ADAL" clId="{15CF34BE-68C4-49C0-A125-801707A576A5}" dt="2023-06-21T18:45:53.089" v="14131" actId="478"/>
          <ac:spMkLst>
            <pc:docMk/>
            <pc:sldMk cId="792584104" sldId="431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6-21T18:45:54.292" v="14132" actId="478"/>
          <ac:spMkLst>
            <pc:docMk/>
            <pc:sldMk cId="792584104" sldId="431"/>
            <ac:spMk id="4" creationId="{C6F6F44D-CD08-1FB2-6EAD-C4345A708345}"/>
          </ac:spMkLst>
        </pc:spChg>
        <pc:spChg chg="add mod">
          <ac:chgData name="Matej Krpan" userId="c8e9694f-425c-43a4-8a22-f190e4339329" providerId="ADAL" clId="{15CF34BE-68C4-49C0-A125-801707A576A5}" dt="2023-06-21T18:45:54.593" v="14133"/>
          <ac:spMkLst>
            <pc:docMk/>
            <pc:sldMk cId="792584104" sldId="431"/>
            <ac:spMk id="6" creationId="{8C433B92-E683-E40C-6B64-D6F3CEA5E9FD}"/>
          </ac:spMkLst>
        </pc:spChg>
        <pc:picChg chg="mod">
          <ac:chgData name="Matej Krpan" userId="c8e9694f-425c-43a4-8a22-f190e4339329" providerId="ADAL" clId="{15CF34BE-68C4-49C0-A125-801707A576A5}" dt="2023-06-21T13:17:51.422" v="11043" actId="14826"/>
          <ac:picMkLst>
            <pc:docMk/>
            <pc:sldMk cId="792584104" sldId="431"/>
            <ac:picMk id="5" creationId="{4D512993-EA92-B406-069B-AE670910C686}"/>
          </ac:picMkLst>
        </pc:picChg>
      </pc:sldChg>
      <pc:sldChg chg="addSp delSp modSp add mod ord modClrScheme chgLayout">
        <pc:chgData name="Matej Krpan" userId="c8e9694f-425c-43a4-8a22-f190e4339329" providerId="ADAL" clId="{15CF34BE-68C4-49C0-A125-801707A576A5}" dt="2023-06-21T18:46:02.103" v="14136"/>
        <pc:sldMkLst>
          <pc:docMk/>
          <pc:sldMk cId="123672026" sldId="432"/>
        </pc:sldMkLst>
        <pc:spChg chg="del mod ord">
          <ac:chgData name="Matej Krpan" userId="c8e9694f-425c-43a4-8a22-f190e4339329" providerId="ADAL" clId="{15CF34BE-68C4-49C0-A125-801707A576A5}" dt="2023-06-21T18:45:59.249" v="14134" actId="478"/>
          <ac:spMkLst>
            <pc:docMk/>
            <pc:sldMk cId="123672026" sldId="432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21T13:18:44.270" v="11051" actId="20577"/>
          <ac:spMkLst>
            <pc:docMk/>
            <pc:sldMk cId="123672026" sldId="432"/>
            <ac:spMk id="3" creationId="{A8DDC135-78EF-2E95-2BD7-9A42DF7892CE}"/>
          </ac:spMkLst>
        </pc:spChg>
        <pc:spChg chg="add del mod">
          <ac:chgData name="Matej Krpan" userId="c8e9694f-425c-43a4-8a22-f190e4339329" providerId="ADAL" clId="{15CF34BE-68C4-49C0-A125-801707A576A5}" dt="2023-06-21T18:46:01.724" v="14135" actId="478"/>
          <ac:spMkLst>
            <pc:docMk/>
            <pc:sldMk cId="123672026" sldId="432"/>
            <ac:spMk id="5" creationId="{2A4B24A6-D904-E606-9F1B-120B852EC8AF}"/>
          </ac:spMkLst>
        </pc:spChg>
        <pc:spChg chg="add mod">
          <ac:chgData name="Matej Krpan" userId="c8e9694f-425c-43a4-8a22-f190e4339329" providerId="ADAL" clId="{15CF34BE-68C4-49C0-A125-801707A576A5}" dt="2023-06-21T18:46:02.103" v="14136"/>
          <ac:spMkLst>
            <pc:docMk/>
            <pc:sldMk cId="123672026" sldId="432"/>
            <ac:spMk id="6" creationId="{7D1F4E2B-2EA1-C3BD-D959-99829C04CC1E}"/>
          </ac:spMkLst>
        </pc:spChg>
      </pc:sldChg>
      <pc:sldChg chg="addSp delSp modSp add mod modClrScheme chgLayout">
        <pc:chgData name="Matej Krpan" userId="c8e9694f-425c-43a4-8a22-f190e4339329" providerId="ADAL" clId="{15CF34BE-68C4-49C0-A125-801707A576A5}" dt="2023-06-21T18:46:49.153" v="14162"/>
        <pc:sldMkLst>
          <pc:docMk/>
          <pc:sldMk cId="3121767578" sldId="433"/>
        </pc:sldMkLst>
        <pc:spChg chg="del mod ord">
          <ac:chgData name="Matej Krpan" userId="c8e9694f-425c-43a4-8a22-f190e4339329" providerId="ADAL" clId="{15CF34BE-68C4-49C0-A125-801707A576A5}" dt="2023-06-21T18:46:46.841" v="14160" actId="478"/>
          <ac:spMkLst>
            <pc:docMk/>
            <pc:sldMk cId="3121767578" sldId="433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6-21T18:46:48.329" v="14161" actId="478"/>
          <ac:spMkLst>
            <pc:docMk/>
            <pc:sldMk cId="3121767578" sldId="433"/>
            <ac:spMk id="4" creationId="{C933DAC9-FF83-1DFC-F803-94C65670B9C7}"/>
          </ac:spMkLst>
        </pc:spChg>
        <pc:spChg chg="add mod">
          <ac:chgData name="Matej Krpan" userId="c8e9694f-425c-43a4-8a22-f190e4339329" providerId="ADAL" clId="{15CF34BE-68C4-49C0-A125-801707A576A5}" dt="2023-06-21T18:46:49.153" v="14162"/>
          <ac:spMkLst>
            <pc:docMk/>
            <pc:sldMk cId="3121767578" sldId="433"/>
            <ac:spMk id="6" creationId="{141BB6F0-AF77-1E64-1903-ECD5BA4B41CD}"/>
          </ac:spMkLst>
        </pc:spChg>
        <pc:picChg chg="mod">
          <ac:chgData name="Matej Krpan" userId="c8e9694f-425c-43a4-8a22-f190e4339329" providerId="ADAL" clId="{15CF34BE-68C4-49C0-A125-801707A576A5}" dt="2023-06-21T17:14:09.563" v="14081" actId="14826"/>
          <ac:picMkLst>
            <pc:docMk/>
            <pc:sldMk cId="3121767578" sldId="433"/>
            <ac:picMk id="5" creationId="{4D512993-EA92-B406-069B-AE670910C686}"/>
          </ac:picMkLst>
        </pc:picChg>
      </pc:sldChg>
      <pc:sldChg chg="addSp delSp modSp add mod replId modClrScheme chgLayout">
        <pc:chgData name="Matej Krpan" userId="c8e9694f-425c-43a4-8a22-f190e4339329" providerId="ADAL" clId="{15CF34BE-68C4-49C0-A125-801707A576A5}" dt="2023-06-21T18:46:58.222" v="14165"/>
        <pc:sldMkLst>
          <pc:docMk/>
          <pc:sldMk cId="221110807" sldId="434"/>
        </pc:sldMkLst>
        <pc:spChg chg="del mod ord">
          <ac:chgData name="Matej Krpan" userId="c8e9694f-425c-43a4-8a22-f190e4339329" providerId="ADAL" clId="{15CF34BE-68C4-49C0-A125-801707A576A5}" dt="2023-06-21T18:46:56.639" v="14163" actId="478"/>
          <ac:spMkLst>
            <pc:docMk/>
            <pc:sldMk cId="221110807" sldId="434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6-21T18:46:57.425" v="14164" actId="478"/>
          <ac:spMkLst>
            <pc:docMk/>
            <pc:sldMk cId="221110807" sldId="434"/>
            <ac:spMk id="4" creationId="{EE3E7A63-2985-9A68-91E8-5D134B4A4266}"/>
          </ac:spMkLst>
        </pc:spChg>
        <pc:spChg chg="add mod">
          <ac:chgData name="Matej Krpan" userId="c8e9694f-425c-43a4-8a22-f190e4339329" providerId="ADAL" clId="{15CF34BE-68C4-49C0-A125-801707A576A5}" dt="2023-06-21T18:46:58.222" v="14165"/>
          <ac:spMkLst>
            <pc:docMk/>
            <pc:sldMk cId="221110807" sldId="434"/>
            <ac:spMk id="6" creationId="{1E46B8AC-0DCC-77D3-2855-5602689AD682}"/>
          </ac:spMkLst>
        </pc:spChg>
        <pc:picChg chg="mod">
          <ac:chgData name="Matej Krpan" userId="c8e9694f-425c-43a4-8a22-f190e4339329" providerId="ADAL" clId="{15CF34BE-68C4-49C0-A125-801707A576A5}" dt="2023-06-21T17:24:51.659" v="14088" actId="14826"/>
          <ac:picMkLst>
            <pc:docMk/>
            <pc:sldMk cId="221110807" sldId="434"/>
            <ac:picMk id="5" creationId="{4D512993-EA92-B406-069B-AE670910C686}"/>
          </ac:picMkLst>
        </pc:picChg>
      </pc:sldChg>
      <pc:sldChg chg="addSp delSp modSp add mod replId modClrScheme chgLayout">
        <pc:chgData name="Matej Krpan" userId="c8e9694f-425c-43a4-8a22-f190e4339329" providerId="ADAL" clId="{15CF34BE-68C4-49C0-A125-801707A576A5}" dt="2023-06-21T18:47:04.279" v="14168"/>
        <pc:sldMkLst>
          <pc:docMk/>
          <pc:sldMk cId="1939887689" sldId="435"/>
        </pc:sldMkLst>
        <pc:spChg chg="del mod ord">
          <ac:chgData name="Matej Krpan" userId="c8e9694f-425c-43a4-8a22-f190e4339329" providerId="ADAL" clId="{15CF34BE-68C4-49C0-A125-801707A576A5}" dt="2023-06-21T18:47:02.482" v="14166" actId="478"/>
          <ac:spMkLst>
            <pc:docMk/>
            <pc:sldMk cId="1939887689" sldId="435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6-21T18:47:03.512" v="14167" actId="478"/>
          <ac:spMkLst>
            <pc:docMk/>
            <pc:sldMk cId="1939887689" sldId="435"/>
            <ac:spMk id="7" creationId="{6A0C3A8B-2EC8-1D74-3878-BAD3A394AC34}"/>
          </ac:spMkLst>
        </pc:spChg>
        <pc:spChg chg="add mod">
          <ac:chgData name="Matej Krpan" userId="c8e9694f-425c-43a4-8a22-f190e4339329" providerId="ADAL" clId="{15CF34BE-68C4-49C0-A125-801707A576A5}" dt="2023-06-21T18:47:04.279" v="14168"/>
          <ac:spMkLst>
            <pc:docMk/>
            <pc:sldMk cId="1939887689" sldId="435"/>
            <ac:spMk id="8" creationId="{BB45B552-1DD4-74E8-0DB7-75526005258C}"/>
          </ac:spMkLst>
        </pc:spChg>
        <pc:picChg chg="add del">
          <ac:chgData name="Matej Krpan" userId="c8e9694f-425c-43a4-8a22-f190e4339329" providerId="ADAL" clId="{15CF34BE-68C4-49C0-A125-801707A576A5}" dt="2023-06-21T17:14:30.049" v="14086" actId="22"/>
          <ac:picMkLst>
            <pc:docMk/>
            <pc:sldMk cId="1939887689" sldId="435"/>
            <ac:picMk id="4" creationId="{D6A138F3-4BAC-27FC-5031-803246118F96}"/>
          </ac:picMkLst>
        </pc:picChg>
        <pc:picChg chg="mod">
          <ac:chgData name="Matej Krpan" userId="c8e9694f-425c-43a4-8a22-f190e4339329" providerId="ADAL" clId="{15CF34BE-68C4-49C0-A125-801707A576A5}" dt="2023-06-21T17:14:32.273" v="14087" actId="14826"/>
          <ac:picMkLst>
            <pc:docMk/>
            <pc:sldMk cId="1939887689" sldId="435"/>
            <ac:picMk id="5" creationId="{4D512993-EA92-B406-069B-AE670910C686}"/>
          </ac:picMkLst>
        </pc:picChg>
      </pc:sldChg>
      <pc:sldChg chg="modSp add del mod replId">
        <pc:chgData name="Matej Krpan" userId="c8e9694f-425c-43a4-8a22-f190e4339329" providerId="ADAL" clId="{15CF34BE-68C4-49C0-A125-801707A576A5}" dt="2023-06-07T12:05:00.085" v="7989" actId="47"/>
        <pc:sldMkLst>
          <pc:docMk/>
          <pc:sldMk cId="120695633" sldId="436"/>
        </pc:sldMkLst>
        <pc:spChg chg="mod">
          <ac:chgData name="Matej Krpan" userId="c8e9694f-425c-43a4-8a22-f190e4339329" providerId="ADAL" clId="{15CF34BE-68C4-49C0-A125-801707A576A5}" dt="2023-06-07T12:04:01.318" v="7983"/>
          <ac:spMkLst>
            <pc:docMk/>
            <pc:sldMk cId="120695633" sldId="436"/>
            <ac:spMk id="2" creationId="{B93079EB-4D49-A316-85DF-0C4BD3151FD9}"/>
          </ac:spMkLst>
        </pc:sp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350701683" sldId="436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350701683" sldId="436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2:21:43.285" v="8011" actId="14826"/>
          <ac:picMkLst>
            <pc:docMk/>
            <pc:sldMk cId="3350701683" sldId="436"/>
            <ac:picMk id="5" creationId="{4D512993-EA92-B406-069B-AE670910C686}"/>
          </ac:picMkLst>
        </pc:picChg>
      </pc:sldChg>
      <pc:sldChg chg="modSp add mod replI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448838536" sldId="437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448838536" sldId="437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2:21:49.599" v="8012" actId="14826"/>
          <ac:picMkLst>
            <pc:docMk/>
            <pc:sldMk cId="2448838536" sldId="437"/>
            <ac:picMk id="5" creationId="{4D512993-EA92-B406-069B-AE670910C686}"/>
          </ac:picMkLst>
        </pc:picChg>
      </pc:sldChg>
      <pc:sldChg chg="modSp add mod replI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779707170" sldId="438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779707170" sldId="438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2:22:10.021" v="8013" actId="14826"/>
          <ac:picMkLst>
            <pc:docMk/>
            <pc:sldMk cId="2779707170" sldId="438"/>
            <ac:picMk id="5" creationId="{4D512993-EA92-B406-069B-AE670910C686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012348709" sldId="439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012348709" sldId="439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2:29:10.331" v="8031" actId="14826"/>
          <ac:picMkLst>
            <pc:docMk/>
            <pc:sldMk cId="3012348709" sldId="439"/>
            <ac:picMk id="5" creationId="{4D512993-EA92-B406-069B-AE670910C686}"/>
          </ac:picMkLst>
        </pc:picChg>
      </pc:sldChg>
      <pc:sldChg chg="modSp add mod replI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4239075977" sldId="440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4239075977" sldId="440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2:29:21.311" v="8034" actId="14826"/>
          <ac:picMkLst>
            <pc:docMk/>
            <pc:sldMk cId="4239075977" sldId="440"/>
            <ac:picMk id="5" creationId="{4D512993-EA92-B406-069B-AE670910C686}"/>
          </ac:picMkLst>
        </pc:picChg>
      </pc:sldChg>
      <pc:sldChg chg="modSp add mod replI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145587182" sldId="441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145587182" sldId="441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2:29:31.075" v="8035" actId="14826"/>
          <ac:picMkLst>
            <pc:docMk/>
            <pc:sldMk cId="3145587182" sldId="441"/>
            <ac:picMk id="5" creationId="{4D512993-EA92-B406-069B-AE670910C686}"/>
          </ac:picMkLst>
        </pc:picChg>
      </pc:sldChg>
      <pc:sldChg chg="modSp add mod or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782045542" sldId="442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782045542" sldId="442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21T13:21:41.592" v="11055" actId="14826"/>
          <ac:picMkLst>
            <pc:docMk/>
            <pc:sldMk cId="782045542" sldId="442"/>
            <ac:picMk id="5" creationId="{4D512993-EA92-B406-069B-AE670910C686}"/>
          </ac:picMkLst>
        </pc:picChg>
      </pc:sldChg>
      <pc:sldChg chg="modSp add mod ord replI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313014412" sldId="443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313014412" sldId="443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2:31:43.391" v="8048" actId="14826"/>
          <ac:picMkLst>
            <pc:docMk/>
            <pc:sldMk cId="3313014412" sldId="443"/>
            <ac:picMk id="5" creationId="{4D512993-EA92-B406-069B-AE670910C686}"/>
          </ac:picMkLst>
        </pc:picChg>
      </pc:sldChg>
      <pc:sldChg chg="modSp add mod ord replI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921924541" sldId="444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921924541" sldId="444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2:31:49.756" v="8049" actId="14826"/>
          <ac:picMkLst>
            <pc:docMk/>
            <pc:sldMk cId="3921924541" sldId="444"/>
            <ac:picMk id="5" creationId="{4D512993-EA92-B406-069B-AE670910C686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843267606" sldId="445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843267606" sldId="445"/>
            <ac:spMk id="2" creationId="{B93079EB-4D49-A316-85DF-0C4BD3151FD9}"/>
          </ac:spMkLst>
        </pc:spChg>
        <pc:spChg chg="add mod">
          <ac:chgData name="Matej Krpan" userId="c8e9694f-425c-43a4-8a22-f190e4339329" providerId="ADAL" clId="{15CF34BE-68C4-49C0-A125-801707A576A5}" dt="2023-06-07T12:36:22.282" v="8094" actId="1076"/>
          <ac:spMkLst>
            <pc:docMk/>
            <pc:sldMk cId="843267606" sldId="445"/>
            <ac:spMk id="9" creationId="{8AD8941A-7F9F-E19E-28A2-762293E3CB12}"/>
          </ac:spMkLst>
        </pc:spChg>
        <pc:spChg chg="add mod">
          <ac:chgData name="Matej Krpan" userId="c8e9694f-425c-43a4-8a22-f190e4339329" providerId="ADAL" clId="{15CF34BE-68C4-49C0-A125-801707A576A5}" dt="2023-06-07T12:37:01.511" v="8109" actId="1035"/>
          <ac:spMkLst>
            <pc:docMk/>
            <pc:sldMk cId="843267606" sldId="445"/>
            <ac:spMk id="11" creationId="{1FE2EC00-74B6-A24B-2D63-7EA677574FCF}"/>
          </ac:spMkLst>
        </pc:spChg>
        <pc:spChg chg="add mod">
          <ac:chgData name="Matej Krpan" userId="c8e9694f-425c-43a4-8a22-f190e4339329" providerId="ADAL" clId="{15CF34BE-68C4-49C0-A125-801707A576A5}" dt="2023-06-07T12:36:57.646" v="8108" actId="1036"/>
          <ac:spMkLst>
            <pc:docMk/>
            <pc:sldMk cId="843267606" sldId="445"/>
            <ac:spMk id="12" creationId="{203D6239-8A64-9E61-3771-429FF54CE936}"/>
          </ac:spMkLst>
        </pc:spChg>
        <pc:spChg chg="add mod">
          <ac:chgData name="Matej Krpan" userId="c8e9694f-425c-43a4-8a22-f190e4339329" providerId="ADAL" clId="{15CF34BE-68C4-49C0-A125-801707A576A5}" dt="2023-06-07T12:38:43.148" v="8165" actId="14100"/>
          <ac:spMkLst>
            <pc:docMk/>
            <pc:sldMk cId="843267606" sldId="445"/>
            <ac:spMk id="22" creationId="{CB6A7FEC-652A-1D6C-6A24-18D5C6C3FBED}"/>
          </ac:spMkLst>
        </pc:spChg>
        <pc:spChg chg="add mod">
          <ac:chgData name="Matej Krpan" userId="c8e9694f-425c-43a4-8a22-f190e4339329" providerId="ADAL" clId="{15CF34BE-68C4-49C0-A125-801707A576A5}" dt="2023-06-07T12:39:12.718" v="8216" actId="1076"/>
          <ac:spMkLst>
            <pc:docMk/>
            <pc:sldMk cId="843267606" sldId="445"/>
            <ac:spMk id="23" creationId="{9556E24D-FDD0-A976-3838-B4DE967D6546}"/>
          </ac:spMkLst>
        </pc:spChg>
        <pc:spChg chg="add mod">
          <ac:chgData name="Matej Krpan" userId="c8e9694f-425c-43a4-8a22-f190e4339329" providerId="ADAL" clId="{15CF34BE-68C4-49C0-A125-801707A576A5}" dt="2023-06-07T12:39:23.016" v="8227" actId="20577"/>
          <ac:spMkLst>
            <pc:docMk/>
            <pc:sldMk cId="843267606" sldId="445"/>
            <ac:spMk id="24" creationId="{12F08BD1-5898-0E1E-B890-E3195B0C8900}"/>
          </ac:spMkLst>
        </pc:spChg>
        <pc:picChg chg="add mod">
          <ac:chgData name="Matej Krpan" userId="c8e9694f-425c-43a4-8a22-f190e4339329" providerId="ADAL" clId="{15CF34BE-68C4-49C0-A125-801707A576A5}" dt="2023-06-07T12:36:48.017" v="8104" actId="1076"/>
          <ac:picMkLst>
            <pc:docMk/>
            <pc:sldMk cId="843267606" sldId="445"/>
            <ac:picMk id="3" creationId="{485B6E7D-3DB4-7F64-8821-0D863A065B71}"/>
          </ac:picMkLst>
        </pc:picChg>
        <pc:picChg chg="del">
          <ac:chgData name="Matej Krpan" userId="c8e9694f-425c-43a4-8a22-f190e4339329" providerId="ADAL" clId="{15CF34BE-68C4-49C0-A125-801707A576A5}" dt="2023-06-07T12:33:58.867" v="8078" actId="478"/>
          <ac:picMkLst>
            <pc:docMk/>
            <pc:sldMk cId="843267606" sldId="445"/>
            <ac:picMk id="5" creationId="{4D512993-EA92-B406-069B-AE670910C686}"/>
          </ac:picMkLst>
        </pc:picChg>
        <pc:cxnChg chg="add mod">
          <ac:chgData name="Matej Krpan" userId="c8e9694f-425c-43a4-8a22-f190e4339329" providerId="ADAL" clId="{15CF34BE-68C4-49C0-A125-801707A576A5}" dt="2023-06-07T12:36:32.256" v="8097" actId="1076"/>
          <ac:cxnSpMkLst>
            <pc:docMk/>
            <pc:sldMk cId="843267606" sldId="445"/>
            <ac:cxnSpMk id="6" creationId="{27AF5A1D-9F9C-6F89-860A-7F44C9A6EBF0}"/>
          </ac:cxnSpMkLst>
        </pc:cxnChg>
        <pc:cxnChg chg="add mod">
          <ac:chgData name="Matej Krpan" userId="c8e9694f-425c-43a4-8a22-f190e4339329" providerId="ADAL" clId="{15CF34BE-68C4-49C0-A125-801707A576A5}" dt="2023-06-07T12:37:23.874" v="8115" actId="14100"/>
          <ac:cxnSpMkLst>
            <pc:docMk/>
            <pc:sldMk cId="843267606" sldId="445"/>
            <ac:cxnSpMk id="13" creationId="{0EEA10DC-1F67-66EC-B02B-9254E7F77069}"/>
          </ac:cxnSpMkLst>
        </pc:cxnChg>
        <pc:cxnChg chg="add mod">
          <ac:chgData name="Matej Krpan" userId="c8e9694f-425c-43a4-8a22-f190e4339329" providerId="ADAL" clId="{15CF34BE-68C4-49C0-A125-801707A576A5}" dt="2023-06-07T12:38:01.274" v="8125" actId="14100"/>
          <ac:cxnSpMkLst>
            <pc:docMk/>
            <pc:sldMk cId="843267606" sldId="445"/>
            <ac:cxnSpMk id="16" creationId="{CB1C5424-A1E4-F4CA-5F23-E3A33AFBE2CE}"/>
          </ac:cxnSpMkLst>
        </pc:cxn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620813908" sldId="446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620813908" sldId="446"/>
            <ac:spMk id="2" creationId="{B93079EB-4D49-A316-85DF-0C4BD3151FD9}"/>
          </ac:spMkLst>
        </pc:spChg>
        <pc:spChg chg="del">
          <ac:chgData name="Matej Krpan" userId="c8e9694f-425c-43a4-8a22-f190e4339329" providerId="ADAL" clId="{15CF34BE-68C4-49C0-A125-801707A576A5}" dt="2023-06-07T12:43:04.378" v="8230" actId="478"/>
          <ac:spMkLst>
            <pc:docMk/>
            <pc:sldMk cId="1620813908" sldId="446"/>
            <ac:spMk id="9" creationId="{8AD8941A-7F9F-E19E-28A2-762293E3CB12}"/>
          </ac:spMkLst>
        </pc:spChg>
        <pc:spChg chg="del">
          <ac:chgData name="Matej Krpan" userId="c8e9694f-425c-43a4-8a22-f190e4339329" providerId="ADAL" clId="{15CF34BE-68C4-49C0-A125-801707A576A5}" dt="2023-06-07T12:43:04.378" v="8230" actId="478"/>
          <ac:spMkLst>
            <pc:docMk/>
            <pc:sldMk cId="1620813908" sldId="446"/>
            <ac:spMk id="11" creationId="{1FE2EC00-74B6-A24B-2D63-7EA677574FCF}"/>
          </ac:spMkLst>
        </pc:spChg>
        <pc:spChg chg="del">
          <ac:chgData name="Matej Krpan" userId="c8e9694f-425c-43a4-8a22-f190e4339329" providerId="ADAL" clId="{15CF34BE-68C4-49C0-A125-801707A576A5}" dt="2023-06-07T12:43:04.378" v="8230" actId="478"/>
          <ac:spMkLst>
            <pc:docMk/>
            <pc:sldMk cId="1620813908" sldId="446"/>
            <ac:spMk id="12" creationId="{203D6239-8A64-9E61-3771-429FF54CE936}"/>
          </ac:spMkLst>
        </pc:spChg>
        <pc:spChg chg="del">
          <ac:chgData name="Matej Krpan" userId="c8e9694f-425c-43a4-8a22-f190e4339329" providerId="ADAL" clId="{15CF34BE-68C4-49C0-A125-801707A576A5}" dt="2023-06-07T12:43:04.378" v="8230" actId="478"/>
          <ac:spMkLst>
            <pc:docMk/>
            <pc:sldMk cId="1620813908" sldId="446"/>
            <ac:spMk id="22" creationId="{CB6A7FEC-652A-1D6C-6A24-18D5C6C3FBED}"/>
          </ac:spMkLst>
        </pc:spChg>
        <pc:spChg chg="del">
          <ac:chgData name="Matej Krpan" userId="c8e9694f-425c-43a4-8a22-f190e4339329" providerId="ADAL" clId="{15CF34BE-68C4-49C0-A125-801707A576A5}" dt="2023-06-07T12:43:04.378" v="8230" actId="478"/>
          <ac:spMkLst>
            <pc:docMk/>
            <pc:sldMk cId="1620813908" sldId="446"/>
            <ac:spMk id="23" creationId="{9556E24D-FDD0-A976-3838-B4DE967D6546}"/>
          </ac:spMkLst>
        </pc:spChg>
        <pc:spChg chg="del">
          <ac:chgData name="Matej Krpan" userId="c8e9694f-425c-43a4-8a22-f190e4339329" providerId="ADAL" clId="{15CF34BE-68C4-49C0-A125-801707A576A5}" dt="2023-06-07T12:43:05.967" v="8231" actId="478"/>
          <ac:spMkLst>
            <pc:docMk/>
            <pc:sldMk cId="1620813908" sldId="446"/>
            <ac:spMk id="24" creationId="{12F08BD1-5898-0E1E-B890-E3195B0C8900}"/>
          </ac:spMkLst>
        </pc:spChg>
        <pc:picChg chg="del">
          <ac:chgData name="Matej Krpan" userId="c8e9694f-425c-43a4-8a22-f190e4339329" providerId="ADAL" clId="{15CF34BE-68C4-49C0-A125-801707A576A5}" dt="2023-06-07T12:43:02.544" v="8229" actId="478"/>
          <ac:picMkLst>
            <pc:docMk/>
            <pc:sldMk cId="1620813908" sldId="446"/>
            <ac:picMk id="3" creationId="{485B6E7D-3DB4-7F64-8821-0D863A065B71}"/>
          </ac:picMkLst>
        </pc:picChg>
        <pc:picChg chg="add mod">
          <ac:chgData name="Matej Krpan" userId="c8e9694f-425c-43a4-8a22-f190e4339329" providerId="ADAL" clId="{15CF34BE-68C4-49C0-A125-801707A576A5}" dt="2023-06-07T12:43:19.933" v="8255" actId="1076"/>
          <ac:picMkLst>
            <pc:docMk/>
            <pc:sldMk cId="1620813908" sldId="446"/>
            <ac:picMk id="5" creationId="{E1CAF615-C7CC-4979-9ECB-554B8527AC9F}"/>
          </ac:picMkLst>
        </pc:picChg>
        <pc:cxnChg chg="del">
          <ac:chgData name="Matej Krpan" userId="c8e9694f-425c-43a4-8a22-f190e4339329" providerId="ADAL" clId="{15CF34BE-68C4-49C0-A125-801707A576A5}" dt="2023-06-07T12:43:04.378" v="8230" actId="478"/>
          <ac:cxnSpMkLst>
            <pc:docMk/>
            <pc:sldMk cId="1620813908" sldId="446"/>
            <ac:cxnSpMk id="6" creationId="{27AF5A1D-9F9C-6F89-860A-7F44C9A6EBF0}"/>
          </ac:cxnSpMkLst>
        </pc:cxnChg>
        <pc:cxnChg chg="del mod">
          <ac:chgData name="Matej Krpan" userId="c8e9694f-425c-43a4-8a22-f190e4339329" providerId="ADAL" clId="{15CF34BE-68C4-49C0-A125-801707A576A5}" dt="2023-06-07T12:43:04.378" v="8230" actId="478"/>
          <ac:cxnSpMkLst>
            <pc:docMk/>
            <pc:sldMk cId="1620813908" sldId="446"/>
            <ac:cxnSpMk id="13" creationId="{0EEA10DC-1F67-66EC-B02B-9254E7F77069}"/>
          </ac:cxnSpMkLst>
        </pc:cxnChg>
        <pc:cxnChg chg="del mod">
          <ac:chgData name="Matej Krpan" userId="c8e9694f-425c-43a4-8a22-f190e4339329" providerId="ADAL" clId="{15CF34BE-68C4-49C0-A125-801707A576A5}" dt="2023-06-07T12:43:04.378" v="8230" actId="478"/>
          <ac:cxnSpMkLst>
            <pc:docMk/>
            <pc:sldMk cId="1620813908" sldId="446"/>
            <ac:cxnSpMk id="16" creationId="{CB1C5424-A1E4-F4CA-5F23-E3A33AFBE2CE}"/>
          </ac:cxnSpMkLst>
        </pc:cxn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021492012" sldId="447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021492012" sldId="447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2:43:44.772" v="8266" actId="14826"/>
          <ac:picMkLst>
            <pc:docMk/>
            <pc:sldMk cId="2021492012" sldId="447"/>
            <ac:picMk id="5" creationId="{E1CAF615-C7CC-4979-9ECB-554B8527AC9F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866272625" sldId="448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866272625" sldId="448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2:44:45.140" v="8282" actId="14826"/>
          <ac:picMkLst>
            <pc:docMk/>
            <pc:sldMk cId="866272625" sldId="448"/>
            <ac:picMk id="5" creationId="{E1CAF615-C7CC-4979-9ECB-554B8527AC9F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934553820" sldId="449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934553820" sldId="449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07T12:45:06.245" v="8300" actId="14826"/>
          <ac:picMkLst>
            <pc:docMk/>
            <pc:sldMk cId="1934553820" sldId="449"/>
            <ac:picMk id="5" creationId="{E1CAF615-C7CC-4979-9ECB-554B8527AC9F}"/>
          </ac:picMkLst>
        </pc:picChg>
      </pc:sldChg>
      <pc:sldChg chg="add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865019694" sldId="450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865019694" sldId="450"/>
            <ac:spMk id="2" creationId="{B93079EB-4D49-A316-85DF-0C4BD3151FD9}"/>
          </ac:spMkLst>
        </pc:spChg>
        <pc:spChg chg="add mod">
          <ac:chgData name="Matej Krpan" userId="c8e9694f-425c-43a4-8a22-f190e4339329" providerId="ADAL" clId="{15CF34BE-68C4-49C0-A125-801707A576A5}" dt="2023-06-21T13:23:37.851" v="11164" actId="1076"/>
          <ac:spMkLst>
            <pc:docMk/>
            <pc:sldMk cId="2865019694" sldId="450"/>
            <ac:spMk id="6" creationId="{EF73E653-5DD8-F76A-5A2F-F801A0CCC4E8}"/>
          </ac:spMkLst>
        </pc:spChg>
        <pc:picChg chg="mod">
          <ac:chgData name="Matej Krpan" userId="c8e9694f-425c-43a4-8a22-f190e4339329" providerId="ADAL" clId="{15CF34BE-68C4-49C0-A125-801707A576A5}" dt="2023-06-07T12:45:27.662" v="8306" actId="14826"/>
          <ac:picMkLst>
            <pc:docMk/>
            <pc:sldMk cId="2865019694" sldId="450"/>
            <ac:picMk id="5" creationId="{E1CAF615-C7CC-4979-9ECB-554B8527AC9F}"/>
          </ac:picMkLst>
        </pc:picChg>
        <pc:cxnChg chg="add mod">
          <ac:chgData name="Matej Krpan" userId="c8e9694f-425c-43a4-8a22-f190e4339329" providerId="ADAL" clId="{15CF34BE-68C4-49C0-A125-801707A576A5}" dt="2023-06-21T13:22:24.613" v="11060" actId="1582"/>
          <ac:cxnSpMkLst>
            <pc:docMk/>
            <pc:sldMk cId="2865019694" sldId="450"/>
            <ac:cxnSpMk id="4" creationId="{684CFADF-EB1D-52C6-C30B-E547FFB32CE2}"/>
          </ac:cxnSpMkLst>
        </pc:cxnChg>
      </pc:sldChg>
      <pc:sldChg chg="modSp add mod or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565783105" sldId="451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565783105" sldId="451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07T13:04:00.254" v="8752" actId="20577"/>
          <ac:spMkLst>
            <pc:docMk/>
            <pc:sldMk cId="1565783105" sldId="451"/>
            <ac:spMk id="3" creationId="{2D31EFB2-655A-F3A9-7601-01C57BB6972B}"/>
          </ac:spMkLst>
        </pc:sp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286265134" sldId="452"/>
        </pc:sldMkLst>
        <pc:spChg chg="del">
          <ac:chgData name="Matej Krpan" userId="c8e9694f-425c-43a4-8a22-f190e4339329" providerId="ADAL" clId="{15CF34BE-68C4-49C0-A125-801707A576A5}" dt="2023-06-12T08:44:00.348" v="8759" actId="478"/>
          <ac:spMkLst>
            <pc:docMk/>
            <pc:sldMk cId="2286265134" sldId="452"/>
            <ac:spMk id="2" creationId="{B93079EB-4D49-A316-85DF-0C4BD3151FD9}"/>
          </ac:spMkLst>
        </pc:spChg>
        <pc:spChg chg="del mod">
          <ac:chgData name="Matej Krpan" userId="c8e9694f-425c-43a4-8a22-f190e4339329" providerId="ADAL" clId="{15CF34BE-68C4-49C0-A125-801707A576A5}" dt="2023-06-12T08:43:52.034" v="8756" actId="478"/>
          <ac:spMkLst>
            <pc:docMk/>
            <pc:sldMk cId="2286265134" sldId="452"/>
            <ac:spMk id="3" creationId="{2D31EFB2-655A-F3A9-7601-01C57BB6972B}"/>
          </ac:spMkLst>
        </pc:spChg>
        <pc:spChg chg="add 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286265134" sldId="452"/>
            <ac:spMk id="7" creationId="{AD9B4F0A-51DD-8C30-58F4-A056D9173B08}"/>
          </ac:spMkLst>
        </pc:spChg>
        <pc:picChg chg="add mod">
          <ac:chgData name="Matej Krpan" userId="c8e9694f-425c-43a4-8a22-f190e4339329" providerId="ADAL" clId="{15CF34BE-68C4-49C0-A125-801707A576A5}" dt="2023-06-12T08:44:11.077" v="8761" actId="1076"/>
          <ac:picMkLst>
            <pc:docMk/>
            <pc:sldMk cId="2286265134" sldId="452"/>
            <ac:picMk id="5" creationId="{5A7FC055-CFA2-2ECC-03BD-382773F2DA68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464581197" sldId="453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464581197" sldId="453"/>
            <ac:spMk id="7" creationId="{AD9B4F0A-51DD-8C30-58F4-A056D9173B08}"/>
          </ac:spMkLst>
        </pc:spChg>
        <pc:picChg chg="add mod">
          <ac:chgData name="Matej Krpan" userId="c8e9694f-425c-43a4-8a22-f190e4339329" providerId="ADAL" clId="{15CF34BE-68C4-49C0-A125-801707A576A5}" dt="2023-06-12T08:57:35.857" v="8799" actId="1076"/>
          <ac:picMkLst>
            <pc:docMk/>
            <pc:sldMk cId="2464581197" sldId="453"/>
            <ac:picMk id="3" creationId="{13D5C6E1-7F6A-0CB5-2FDE-42CE70478087}"/>
          </ac:picMkLst>
        </pc:picChg>
        <pc:picChg chg="del">
          <ac:chgData name="Matej Krpan" userId="c8e9694f-425c-43a4-8a22-f190e4339329" providerId="ADAL" clId="{15CF34BE-68C4-49C0-A125-801707A576A5}" dt="2023-06-12T08:45:01.923" v="8795" actId="478"/>
          <ac:picMkLst>
            <pc:docMk/>
            <pc:sldMk cId="2464581197" sldId="453"/>
            <ac:picMk id="5" creationId="{5A7FC055-CFA2-2ECC-03BD-382773F2DA68}"/>
          </ac:picMkLst>
        </pc:picChg>
      </pc:sldChg>
      <pc:sldChg chg="modSp add mod or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880472068" sldId="454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880472068" sldId="454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12T09:08:03.658" v="9579" actId="20577"/>
          <ac:spMkLst>
            <pc:docMk/>
            <pc:sldMk cId="1880472068" sldId="454"/>
            <ac:spMk id="3" creationId="{2D31EFB2-655A-F3A9-7601-01C57BB6972B}"/>
          </ac:spMkLst>
        </pc:spChg>
      </pc:sldChg>
      <pc:sldChg chg="addSp delSp modSp new del mod">
        <pc:chgData name="Matej Krpan" userId="c8e9694f-425c-43a4-8a22-f190e4339329" providerId="ADAL" clId="{15CF34BE-68C4-49C0-A125-801707A576A5}" dt="2023-06-12T08:58:02.814" v="8826" actId="47"/>
        <pc:sldMkLst>
          <pc:docMk/>
          <pc:sldMk cId="4102537141" sldId="454"/>
        </pc:sldMkLst>
        <pc:spChg chg="mod">
          <ac:chgData name="Matej Krpan" userId="c8e9694f-425c-43a4-8a22-f190e4339329" providerId="ADAL" clId="{15CF34BE-68C4-49C0-A125-801707A576A5}" dt="2023-06-12T08:57:47.934" v="8823" actId="20577"/>
          <ac:spMkLst>
            <pc:docMk/>
            <pc:sldMk cId="4102537141" sldId="454"/>
            <ac:spMk id="2" creationId="{25CE6C5F-FAC8-8436-16CE-906AD2DC786A}"/>
          </ac:spMkLst>
        </pc:spChg>
        <pc:spChg chg="add del mod">
          <ac:chgData name="Matej Krpan" userId="c8e9694f-425c-43a4-8a22-f190e4339329" providerId="ADAL" clId="{15CF34BE-68C4-49C0-A125-801707A576A5}" dt="2023-06-12T08:58:01.633" v="8825" actId="478"/>
          <ac:spMkLst>
            <pc:docMk/>
            <pc:sldMk cId="4102537141" sldId="454"/>
            <ac:spMk id="3" creationId="{935C19EC-4596-E983-2296-6E24E792173E}"/>
          </ac:spMkLst>
        </pc:sp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690812577" sldId="455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690812577" sldId="455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20T15:29:33.508" v="10945" actId="20577"/>
          <ac:spMkLst>
            <pc:docMk/>
            <pc:sldMk cId="2690812577" sldId="455"/>
            <ac:spMk id="3" creationId="{2D31EFB2-655A-F3A9-7601-01C57BB6972B}"/>
          </ac:spMkLst>
        </pc:spChg>
        <pc:spChg chg="add mod">
          <ac:chgData name="Matej Krpan" userId="c8e9694f-425c-43a4-8a22-f190e4339329" providerId="ADAL" clId="{15CF34BE-68C4-49C0-A125-801707A576A5}" dt="2023-06-12T09:11:48.482" v="9643" actId="1076"/>
          <ac:spMkLst>
            <pc:docMk/>
            <pc:sldMk cId="2690812577" sldId="455"/>
            <ac:spMk id="10" creationId="{AEC355A2-7D57-894D-BF83-B2BE2BACA96A}"/>
          </ac:spMkLst>
        </pc:spChg>
        <pc:picChg chg="add del mod">
          <ac:chgData name="Matej Krpan" userId="c8e9694f-425c-43a4-8a22-f190e4339329" providerId="ADAL" clId="{15CF34BE-68C4-49C0-A125-801707A576A5}" dt="2023-06-12T09:10:53.195" v="9629" actId="22"/>
          <ac:picMkLst>
            <pc:docMk/>
            <pc:sldMk cId="2690812577" sldId="455"/>
            <ac:picMk id="5" creationId="{D40C154F-A374-AF29-D95B-A9F02FD0E265}"/>
          </ac:picMkLst>
        </pc:picChg>
        <pc:picChg chg="add mod">
          <ac:chgData name="Matej Krpan" userId="c8e9694f-425c-43a4-8a22-f190e4339329" providerId="ADAL" clId="{15CF34BE-68C4-49C0-A125-801707A576A5}" dt="2023-06-19T13:16:43.430" v="10510" actId="14826"/>
          <ac:picMkLst>
            <pc:docMk/>
            <pc:sldMk cId="2690812577" sldId="455"/>
            <ac:picMk id="7" creationId="{2D73D61D-64EA-715C-AFCC-C45C430D2613}"/>
          </ac:picMkLst>
        </pc:picChg>
        <pc:picChg chg="add mod">
          <ac:chgData name="Matej Krpan" userId="c8e9694f-425c-43a4-8a22-f190e4339329" providerId="ADAL" clId="{15CF34BE-68C4-49C0-A125-801707A576A5}" dt="2023-06-19T13:21:17.430" v="10512" actId="14826"/>
          <ac:picMkLst>
            <pc:docMk/>
            <pc:sldMk cId="2690812577" sldId="455"/>
            <ac:picMk id="9" creationId="{A430FBDF-67AC-9327-5694-1AABE76E89C4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479307407" sldId="456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479307407" sldId="456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20T15:36:20.133" v="10948" actId="20577"/>
          <ac:spMkLst>
            <pc:docMk/>
            <pc:sldMk cId="1479307407" sldId="456"/>
            <ac:spMk id="3" creationId="{2D31EFB2-655A-F3A9-7601-01C57BB6972B}"/>
          </ac:spMkLst>
        </pc:spChg>
        <pc:spChg chg="add mod">
          <ac:chgData name="Matej Krpan" userId="c8e9694f-425c-43a4-8a22-f190e4339329" providerId="ADAL" clId="{15CF34BE-68C4-49C0-A125-801707A576A5}" dt="2023-06-19T17:42:27.368" v="10921" actId="20577"/>
          <ac:spMkLst>
            <pc:docMk/>
            <pc:sldMk cId="1479307407" sldId="456"/>
            <ac:spMk id="4" creationId="{6C0DA3D1-9A1E-3B1E-43E1-0C7E6862DAB0}"/>
          </ac:spMkLst>
        </pc:spChg>
        <pc:spChg chg="add mod">
          <ac:chgData name="Matej Krpan" userId="c8e9694f-425c-43a4-8a22-f190e4339329" providerId="ADAL" clId="{15CF34BE-68C4-49C0-A125-801707A576A5}" dt="2023-06-19T13:28:46.599" v="10548"/>
          <ac:spMkLst>
            <pc:docMk/>
            <pc:sldMk cId="1479307407" sldId="456"/>
            <ac:spMk id="7" creationId="{2058B3BF-AE61-F021-C92B-6F58B741682E}"/>
          </ac:spMkLst>
        </pc:spChg>
        <pc:spChg chg="add mod">
          <ac:chgData name="Matej Krpan" userId="c8e9694f-425c-43a4-8a22-f190e4339329" providerId="ADAL" clId="{15CF34BE-68C4-49C0-A125-801707A576A5}" dt="2023-06-19T13:47:12.376" v="10755" actId="1076"/>
          <ac:spMkLst>
            <pc:docMk/>
            <pc:sldMk cId="1479307407" sldId="456"/>
            <ac:spMk id="9" creationId="{FDD1D38F-C5F2-7C87-42D5-2D5894009031}"/>
          </ac:spMkLst>
        </pc:spChg>
        <pc:spChg chg="del">
          <ac:chgData name="Matej Krpan" userId="c8e9694f-425c-43a4-8a22-f190e4339329" providerId="ADAL" clId="{15CF34BE-68C4-49C0-A125-801707A576A5}" dt="2023-06-12T09:16:20.264" v="9759" actId="478"/>
          <ac:spMkLst>
            <pc:docMk/>
            <pc:sldMk cId="1479307407" sldId="456"/>
            <ac:spMk id="10" creationId="{AEC355A2-7D57-894D-BF83-B2BE2BACA96A}"/>
          </ac:spMkLst>
        </pc:spChg>
        <pc:picChg chg="add del mod">
          <ac:chgData name="Matej Krpan" userId="c8e9694f-425c-43a4-8a22-f190e4339329" providerId="ADAL" clId="{15CF34BE-68C4-49C0-A125-801707A576A5}" dt="2023-06-19T13:30:26.052" v="10570" actId="14100"/>
          <ac:picMkLst>
            <pc:docMk/>
            <pc:sldMk cId="1479307407" sldId="456"/>
            <ac:picMk id="5" creationId="{57536780-7EBD-91D3-D386-3345E11C3E8E}"/>
          </ac:picMkLst>
        </pc:picChg>
        <pc:picChg chg="add mod">
          <ac:chgData name="Matej Krpan" userId="c8e9694f-425c-43a4-8a22-f190e4339329" providerId="ADAL" clId="{15CF34BE-68C4-49C0-A125-801707A576A5}" dt="2023-06-19T13:47:09.054" v="10754" actId="1076"/>
          <ac:picMkLst>
            <pc:docMk/>
            <pc:sldMk cId="1479307407" sldId="456"/>
            <ac:picMk id="6" creationId="{50A0E598-6B16-1897-93FC-7E8BED8B58FD}"/>
          </ac:picMkLst>
        </pc:picChg>
        <pc:picChg chg="del">
          <ac:chgData name="Matej Krpan" userId="c8e9694f-425c-43a4-8a22-f190e4339329" providerId="ADAL" clId="{15CF34BE-68C4-49C0-A125-801707A576A5}" dt="2023-06-12T09:16:19.627" v="9758" actId="478"/>
          <ac:picMkLst>
            <pc:docMk/>
            <pc:sldMk cId="1479307407" sldId="456"/>
            <ac:picMk id="7" creationId="{2D73D61D-64EA-715C-AFCC-C45C430D2613}"/>
          </ac:picMkLst>
        </pc:picChg>
        <pc:picChg chg="del">
          <ac:chgData name="Matej Krpan" userId="c8e9694f-425c-43a4-8a22-f190e4339329" providerId="ADAL" clId="{15CF34BE-68C4-49C0-A125-801707A576A5}" dt="2023-06-12T09:16:20.755" v="9760" actId="478"/>
          <ac:picMkLst>
            <pc:docMk/>
            <pc:sldMk cId="1479307407" sldId="456"/>
            <ac:picMk id="9" creationId="{A430FBDF-67AC-9327-5694-1AABE76E89C4}"/>
          </ac:picMkLst>
        </pc:picChg>
      </pc:sldChg>
      <pc:sldChg chg="addSp delSp modSp add mod or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680173852" sldId="457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680173852" sldId="457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19T14:06:31.335" v="10918" actId="20577"/>
          <ac:spMkLst>
            <pc:docMk/>
            <pc:sldMk cId="3680173852" sldId="457"/>
            <ac:spMk id="3" creationId="{2D31EFB2-655A-F3A9-7601-01C57BB6972B}"/>
          </ac:spMkLst>
        </pc:spChg>
        <pc:spChg chg="add mod">
          <ac:chgData name="Matej Krpan" userId="c8e9694f-425c-43a4-8a22-f190e4339329" providerId="ADAL" clId="{15CF34BE-68C4-49C0-A125-801707A576A5}" dt="2023-06-19T13:54:51.390" v="10765" actId="1076"/>
          <ac:spMkLst>
            <pc:docMk/>
            <pc:sldMk cId="3680173852" sldId="457"/>
            <ac:spMk id="9" creationId="{B2465EA9-22FF-971D-1554-EA30CC941B44}"/>
          </ac:spMkLst>
        </pc:spChg>
        <pc:spChg chg="del">
          <ac:chgData name="Matej Krpan" userId="c8e9694f-425c-43a4-8a22-f190e4339329" providerId="ADAL" clId="{15CF34BE-68C4-49C0-A125-801707A576A5}" dt="2023-06-12T09:28:07.725" v="10068" actId="478"/>
          <ac:spMkLst>
            <pc:docMk/>
            <pc:sldMk cId="3680173852" sldId="457"/>
            <ac:spMk id="10" creationId="{AEC355A2-7D57-894D-BF83-B2BE2BACA96A}"/>
          </ac:spMkLst>
        </pc:spChg>
        <pc:spChg chg="add mod">
          <ac:chgData name="Matej Krpan" userId="c8e9694f-425c-43a4-8a22-f190e4339329" providerId="ADAL" clId="{15CF34BE-68C4-49C0-A125-801707A576A5}" dt="2023-06-19T14:02:34.942" v="10785" actId="20577"/>
          <ac:spMkLst>
            <pc:docMk/>
            <pc:sldMk cId="3680173852" sldId="457"/>
            <ac:spMk id="12" creationId="{95D2CFB8-1DB1-3B7B-60A6-8AA2659A0B10}"/>
          </ac:spMkLst>
        </pc:spChg>
        <pc:picChg chg="add del mod">
          <ac:chgData name="Matej Krpan" userId="c8e9694f-425c-43a4-8a22-f190e4339329" providerId="ADAL" clId="{15CF34BE-68C4-49C0-A125-801707A576A5}" dt="2023-06-19T13:53:59.167" v="10757" actId="478"/>
          <ac:picMkLst>
            <pc:docMk/>
            <pc:sldMk cId="3680173852" sldId="457"/>
            <ac:picMk id="4" creationId="{6E36B984-1F34-6BDC-8B43-5261387BBC97}"/>
          </ac:picMkLst>
        </pc:picChg>
        <pc:picChg chg="add del mod">
          <ac:chgData name="Matej Krpan" userId="c8e9694f-425c-43a4-8a22-f190e4339329" providerId="ADAL" clId="{15CF34BE-68C4-49C0-A125-801707A576A5}" dt="2023-06-19T13:54:27.271" v="10760" actId="478"/>
          <ac:picMkLst>
            <pc:docMk/>
            <pc:sldMk cId="3680173852" sldId="457"/>
            <ac:picMk id="6" creationId="{BA119373-4223-44F0-B87D-9552219AFB39}"/>
          </ac:picMkLst>
        </pc:picChg>
        <pc:picChg chg="del">
          <ac:chgData name="Matej Krpan" userId="c8e9694f-425c-43a4-8a22-f190e4339329" providerId="ADAL" clId="{15CF34BE-68C4-49C0-A125-801707A576A5}" dt="2023-06-12T09:28:06.524" v="10066" actId="478"/>
          <ac:picMkLst>
            <pc:docMk/>
            <pc:sldMk cId="3680173852" sldId="457"/>
            <ac:picMk id="7" creationId="{2D73D61D-64EA-715C-AFCC-C45C430D2613}"/>
          </ac:picMkLst>
        </pc:picChg>
        <pc:picChg chg="add mod">
          <ac:chgData name="Matej Krpan" userId="c8e9694f-425c-43a4-8a22-f190e4339329" providerId="ADAL" clId="{15CF34BE-68C4-49C0-A125-801707A576A5}" dt="2023-06-19T13:54:33.964" v="10763" actId="1076"/>
          <ac:picMkLst>
            <pc:docMk/>
            <pc:sldMk cId="3680173852" sldId="457"/>
            <ac:picMk id="8" creationId="{532E6499-A347-B792-98DA-D4A98E1AB985}"/>
          </ac:picMkLst>
        </pc:picChg>
        <pc:picChg chg="del">
          <ac:chgData name="Matej Krpan" userId="c8e9694f-425c-43a4-8a22-f190e4339329" providerId="ADAL" clId="{15CF34BE-68C4-49C0-A125-801707A576A5}" dt="2023-06-12T09:28:06.840" v="10067" actId="478"/>
          <ac:picMkLst>
            <pc:docMk/>
            <pc:sldMk cId="3680173852" sldId="457"/>
            <ac:picMk id="9" creationId="{A430FBDF-67AC-9327-5694-1AABE76E89C4}"/>
          </ac:picMkLst>
        </pc:picChg>
        <pc:picChg chg="add mod">
          <ac:chgData name="Matej Krpan" userId="c8e9694f-425c-43a4-8a22-f190e4339329" providerId="ADAL" clId="{15CF34BE-68C4-49C0-A125-801707A576A5}" dt="2023-06-19T14:01:16.315" v="10768" actId="1076"/>
          <ac:picMkLst>
            <pc:docMk/>
            <pc:sldMk cId="3680173852" sldId="457"/>
            <ac:picMk id="11" creationId="{F8AE0B07-FDEC-8874-C60E-7A56445FE378}"/>
          </ac:picMkLst>
        </pc:picChg>
      </pc:sldChg>
      <pc:sldChg chg="modSp new del mod">
        <pc:chgData name="Matej Krpan" userId="c8e9694f-425c-43a4-8a22-f190e4339329" providerId="ADAL" clId="{15CF34BE-68C4-49C0-A125-801707A576A5}" dt="2023-06-12T09:27:34.157" v="10049" actId="47"/>
        <pc:sldMkLst>
          <pc:docMk/>
          <pc:sldMk cId="3752493343" sldId="457"/>
        </pc:sldMkLst>
        <pc:spChg chg="mod">
          <ac:chgData name="Matej Krpan" userId="c8e9694f-425c-43a4-8a22-f190e4339329" providerId="ADAL" clId="{15CF34BE-68C4-49C0-A125-801707A576A5}" dt="2023-06-12T09:27:29.969" v="10048" actId="20577"/>
          <ac:spMkLst>
            <pc:docMk/>
            <pc:sldMk cId="3752493343" sldId="457"/>
            <ac:spMk id="2" creationId="{035509D8-B499-63C7-7A46-90DD34FD0544}"/>
          </ac:spMkLst>
        </pc:sp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943510486" sldId="458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943510486" sldId="458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21T13:31:37.503" v="11630" actId="20577"/>
          <ac:spMkLst>
            <pc:docMk/>
            <pc:sldMk cId="2943510486" sldId="458"/>
            <ac:spMk id="3" creationId="{2D31EFB2-655A-F3A9-7601-01C57BB6972B}"/>
          </ac:spMkLst>
        </pc:spChg>
        <pc:picChg chg="add del mod">
          <ac:chgData name="Matej Krpan" userId="c8e9694f-425c-43a4-8a22-f190e4339329" providerId="ADAL" clId="{15CF34BE-68C4-49C0-A125-801707A576A5}" dt="2023-06-12T10:41:34.816" v="10428" actId="14826"/>
          <ac:picMkLst>
            <pc:docMk/>
            <pc:sldMk cId="2943510486" sldId="458"/>
            <ac:picMk id="5" creationId="{80AF94DF-73A9-7BDE-BA72-D5FD0C11A5EF}"/>
          </ac:picMkLst>
        </pc:picChg>
      </pc:sldChg>
      <pc:sldChg chg="delSp modSp add del mod">
        <pc:chgData name="Matej Krpan" userId="c8e9694f-425c-43a4-8a22-f190e4339329" providerId="ADAL" clId="{15CF34BE-68C4-49C0-A125-801707A576A5}" dt="2023-06-12T09:31:29.969" v="10195" actId="47"/>
        <pc:sldMkLst>
          <pc:docMk/>
          <pc:sldMk cId="3303332910" sldId="459"/>
        </pc:sldMkLst>
        <pc:spChg chg="mod">
          <ac:chgData name="Matej Krpan" userId="c8e9694f-425c-43a4-8a22-f190e4339329" providerId="ADAL" clId="{15CF34BE-68C4-49C0-A125-801707A576A5}" dt="2023-06-12T09:29:39.744" v="10145" actId="20577"/>
          <ac:spMkLst>
            <pc:docMk/>
            <pc:sldMk cId="3303332910" sldId="459"/>
            <ac:spMk id="2" creationId="{B93079EB-4D49-A316-85DF-0C4BD3151FD9}"/>
          </ac:spMkLst>
        </pc:spChg>
        <pc:spChg chg="del">
          <ac:chgData name="Matej Krpan" userId="c8e9694f-425c-43a4-8a22-f190e4339329" providerId="ADAL" clId="{15CF34BE-68C4-49C0-A125-801707A576A5}" dt="2023-06-12T09:29:44.141" v="10146" actId="478"/>
          <ac:spMkLst>
            <pc:docMk/>
            <pc:sldMk cId="3303332910" sldId="459"/>
            <ac:spMk id="3" creationId="{2D31EFB2-655A-F3A9-7601-01C57BB6972B}"/>
          </ac:spMkLst>
        </pc:spChg>
      </pc:sldChg>
      <pc:sldChg chg="modSp add del mod">
        <pc:chgData name="Matej Krpan" userId="c8e9694f-425c-43a4-8a22-f190e4339329" providerId="ADAL" clId="{15CF34BE-68C4-49C0-A125-801707A576A5}" dt="2023-06-12T09:31:23.724" v="10194" actId="47"/>
        <pc:sldMkLst>
          <pc:docMk/>
          <pc:sldMk cId="522089353" sldId="460"/>
        </pc:sldMkLst>
        <pc:spChg chg="mod">
          <ac:chgData name="Matej Krpan" userId="c8e9694f-425c-43a4-8a22-f190e4339329" providerId="ADAL" clId="{15CF34BE-68C4-49C0-A125-801707A576A5}" dt="2023-06-12T09:30:47.242" v="10160" actId="20577"/>
          <ac:spMkLst>
            <pc:docMk/>
            <pc:sldMk cId="522089353" sldId="460"/>
            <ac:spMk id="2" creationId="{B93079EB-4D49-A316-85DF-0C4BD3151FD9}"/>
          </ac:spMkLst>
        </pc:sp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823822120" sldId="461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823822120" sldId="461"/>
            <ac:spMk id="2" creationId="{B93079EB-4D49-A316-85DF-0C4BD3151FD9}"/>
          </ac:spMkLst>
        </pc:spChg>
        <pc:spChg chg="del mod">
          <ac:chgData name="Matej Krpan" userId="c8e9694f-425c-43a4-8a22-f190e4339329" providerId="ADAL" clId="{15CF34BE-68C4-49C0-A125-801707A576A5}" dt="2023-06-12T09:34:16.158" v="10277" actId="478"/>
          <ac:spMkLst>
            <pc:docMk/>
            <pc:sldMk cId="3823822120" sldId="461"/>
            <ac:spMk id="3" creationId="{2D31EFB2-655A-F3A9-7601-01C57BB6972B}"/>
          </ac:spMkLst>
        </pc:spChg>
        <pc:picChg chg="add mod">
          <ac:chgData name="Matej Krpan" userId="c8e9694f-425c-43a4-8a22-f190e4339329" providerId="ADAL" clId="{15CF34BE-68C4-49C0-A125-801707A576A5}" dt="2023-06-12T09:33:38.469" v="10271" actId="1076"/>
          <ac:picMkLst>
            <pc:docMk/>
            <pc:sldMk cId="3823822120" sldId="461"/>
            <ac:picMk id="5" creationId="{D2F5D889-427F-34F4-C11B-95E60AC4050C}"/>
          </ac:picMkLst>
        </pc:picChg>
      </pc:sldChg>
      <pc:sldChg chg="addSp delSp modSp add del mod ord">
        <pc:chgData name="Matej Krpan" userId="c8e9694f-425c-43a4-8a22-f190e4339329" providerId="ADAL" clId="{15CF34BE-68C4-49C0-A125-801707A576A5}" dt="2023-06-21T13:49:11.378" v="11894" actId="47"/>
        <pc:sldMkLst>
          <pc:docMk/>
          <pc:sldMk cId="3588433332" sldId="462"/>
        </pc:sldMkLst>
        <pc:spChg chg="mod">
          <ac:chgData name="Matej Krpan" userId="c8e9694f-425c-43a4-8a22-f190e4339329" providerId="ADAL" clId="{15CF34BE-68C4-49C0-A125-801707A576A5}" dt="2023-06-12T09:31:51.120" v="10206"/>
          <ac:spMkLst>
            <pc:docMk/>
            <pc:sldMk cId="3588433332" sldId="462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6-21T13:48:45.059" v="11892" actId="1076"/>
          <ac:spMkLst>
            <pc:docMk/>
            <pc:sldMk cId="3588433332" sldId="462"/>
            <ac:spMk id="3" creationId="{2D31EFB2-655A-F3A9-7601-01C57BB6972B}"/>
          </ac:spMkLst>
        </pc:spChg>
      </pc:sldChg>
      <pc:sldChg chg="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364783661" sldId="463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364783661" sldId="463"/>
            <ac:spMk id="2" creationId="{B93079EB-4D49-A316-85DF-0C4BD3151FD9}"/>
          </ac:spMkLst>
        </pc:spChg>
        <pc:spChg chg="del">
          <ac:chgData name="Matej Krpan" userId="c8e9694f-425c-43a4-8a22-f190e4339329" providerId="ADAL" clId="{15CF34BE-68C4-49C0-A125-801707A576A5}" dt="2023-06-12T09:34:13.721" v="10276" actId="478"/>
          <ac:spMkLst>
            <pc:docMk/>
            <pc:sldMk cId="1364783661" sldId="463"/>
            <ac:spMk id="3" creationId="{2D31EFB2-655A-F3A9-7601-01C57BB6972B}"/>
          </ac:spMkLst>
        </pc:spChg>
        <pc:picChg chg="mod">
          <ac:chgData name="Matej Krpan" userId="c8e9694f-425c-43a4-8a22-f190e4339329" providerId="ADAL" clId="{15CF34BE-68C4-49C0-A125-801707A576A5}" dt="2023-06-21T13:25:03.330" v="11165" actId="14826"/>
          <ac:picMkLst>
            <pc:docMk/>
            <pc:sldMk cId="1364783661" sldId="463"/>
            <ac:picMk id="5" creationId="{D2F5D889-427F-34F4-C11B-95E60AC4050C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47:21.683" v="14169" actId="1076"/>
        <pc:sldMkLst>
          <pc:docMk/>
          <pc:sldMk cId="3076522320" sldId="464"/>
        </pc:sldMkLst>
        <pc:spChg chg="mod ord">
          <ac:chgData name="Matej Krpan" userId="c8e9694f-425c-43a4-8a22-f190e4339329" providerId="ADAL" clId="{15CF34BE-68C4-49C0-A125-801707A576A5}" dt="2023-06-21T18:47:21.683" v="14169" actId="1076"/>
          <ac:spMkLst>
            <pc:docMk/>
            <pc:sldMk cId="3076522320" sldId="464"/>
            <ac:spMk id="2" creationId="{B93079EB-4D49-A316-85DF-0C4BD3151FD9}"/>
          </ac:spMkLst>
        </pc:spChg>
        <pc:spChg chg="del">
          <ac:chgData name="Matej Krpan" userId="c8e9694f-425c-43a4-8a22-f190e4339329" providerId="ADAL" clId="{15CF34BE-68C4-49C0-A125-801707A576A5}" dt="2023-06-21T13:26:09.694" v="11213" actId="478"/>
          <ac:spMkLst>
            <pc:docMk/>
            <pc:sldMk cId="3076522320" sldId="464"/>
            <ac:spMk id="3" creationId="{2D31EFB2-655A-F3A9-7601-01C57BB6972B}"/>
          </ac:spMkLst>
        </pc:spChg>
        <pc:picChg chg="del">
          <ac:chgData name="Matej Krpan" userId="c8e9694f-425c-43a4-8a22-f190e4339329" providerId="ADAL" clId="{15CF34BE-68C4-49C0-A125-801707A576A5}" dt="2023-06-12T09:34:02.470" v="10275" actId="478"/>
          <ac:picMkLst>
            <pc:docMk/>
            <pc:sldMk cId="3076522320" sldId="464"/>
            <ac:picMk id="5" creationId="{D2F5D889-427F-34F4-C11B-95E60AC4050C}"/>
          </ac:picMkLst>
        </pc:picChg>
        <pc:picChg chg="add mod">
          <ac:chgData name="Matej Krpan" userId="c8e9694f-425c-43a4-8a22-f190e4339329" providerId="ADAL" clId="{15CF34BE-68C4-49C0-A125-801707A576A5}" dt="2023-06-21T13:43:24.023" v="11795" actId="1076"/>
          <ac:picMkLst>
            <pc:docMk/>
            <pc:sldMk cId="3076522320" sldId="464"/>
            <ac:picMk id="5" creationId="{F508E42F-66E4-A29E-7758-7976AF24E90A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325571746" sldId="465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325571746" sldId="465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19T14:06:17.875" v="10899" actId="20577"/>
          <ac:spMkLst>
            <pc:docMk/>
            <pc:sldMk cId="1325571746" sldId="465"/>
            <ac:spMk id="3" creationId="{2D31EFB2-655A-F3A9-7601-01C57BB6972B}"/>
          </ac:spMkLst>
        </pc:sp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496440667" sldId="466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496440667" sldId="466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21T13:25:19.036" v="11167" actId="14826"/>
          <ac:picMkLst>
            <pc:docMk/>
            <pc:sldMk cId="1496440667" sldId="466"/>
            <ac:picMk id="5" creationId="{D2F5D889-427F-34F4-C11B-95E60AC4050C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099582327" sldId="467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099582327" sldId="467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21T13:39:09.011" v="11765" actId="20577"/>
          <ac:spMkLst>
            <pc:docMk/>
            <pc:sldMk cId="2099582327" sldId="467"/>
            <ac:spMk id="3" creationId="{2D31EFB2-655A-F3A9-7601-01C57BB6972B}"/>
          </ac:spMkLst>
        </pc:spChg>
        <pc:spChg chg="del">
          <ac:chgData name="Matej Krpan" userId="c8e9694f-425c-43a4-8a22-f190e4339329" providerId="ADAL" clId="{15CF34BE-68C4-49C0-A125-801707A576A5}" dt="2023-06-21T13:26:36.520" v="11219" actId="478"/>
          <ac:spMkLst>
            <pc:docMk/>
            <pc:sldMk cId="2099582327" sldId="467"/>
            <ac:spMk id="4" creationId="{6C0DA3D1-9A1E-3B1E-43E1-0C7E6862DAB0}"/>
          </ac:spMkLst>
        </pc:spChg>
        <pc:spChg chg="del">
          <ac:chgData name="Matej Krpan" userId="c8e9694f-425c-43a4-8a22-f190e4339329" providerId="ADAL" clId="{15CF34BE-68C4-49C0-A125-801707A576A5}" dt="2023-06-21T13:26:33.476" v="11217" actId="478"/>
          <ac:spMkLst>
            <pc:docMk/>
            <pc:sldMk cId="2099582327" sldId="467"/>
            <ac:spMk id="7" creationId="{2058B3BF-AE61-F021-C92B-6F58B741682E}"/>
          </ac:spMkLst>
        </pc:spChg>
        <pc:spChg chg="del">
          <ac:chgData name="Matej Krpan" userId="c8e9694f-425c-43a4-8a22-f190e4339329" providerId="ADAL" clId="{15CF34BE-68C4-49C0-A125-801707A576A5}" dt="2023-06-21T13:26:32.142" v="11215" actId="478"/>
          <ac:spMkLst>
            <pc:docMk/>
            <pc:sldMk cId="2099582327" sldId="467"/>
            <ac:spMk id="9" creationId="{FDD1D38F-C5F2-7C87-42D5-2D5894009031}"/>
          </ac:spMkLst>
        </pc:spChg>
        <pc:spChg chg="add mod">
          <ac:chgData name="Matej Krpan" userId="c8e9694f-425c-43a4-8a22-f190e4339329" providerId="ADAL" clId="{15CF34BE-68C4-49C0-A125-801707A576A5}" dt="2023-06-21T15:08:46.207" v="12949" actId="20577"/>
          <ac:spMkLst>
            <pc:docMk/>
            <pc:sldMk cId="2099582327" sldId="467"/>
            <ac:spMk id="10" creationId="{D938B284-94E1-6D31-68DA-B829ADDFEBED}"/>
          </ac:spMkLst>
        </pc:spChg>
        <pc:spChg chg="add mod">
          <ac:chgData name="Matej Krpan" userId="c8e9694f-425c-43a4-8a22-f190e4339329" providerId="ADAL" clId="{15CF34BE-68C4-49C0-A125-801707A576A5}" dt="2023-06-21T13:40:20.805" v="11776" actId="1076"/>
          <ac:spMkLst>
            <pc:docMk/>
            <pc:sldMk cId="2099582327" sldId="467"/>
            <ac:spMk id="11" creationId="{A311D557-DCBF-C0D5-476C-0C7073F47963}"/>
          </ac:spMkLst>
        </pc:spChg>
        <pc:picChg chg="del">
          <ac:chgData name="Matej Krpan" userId="c8e9694f-425c-43a4-8a22-f190e4339329" providerId="ADAL" clId="{15CF34BE-68C4-49C0-A125-801707A576A5}" dt="2023-06-21T13:26:33.898" v="11218" actId="478"/>
          <ac:picMkLst>
            <pc:docMk/>
            <pc:sldMk cId="2099582327" sldId="467"/>
            <ac:picMk id="5" creationId="{57536780-7EBD-91D3-D386-3345E11C3E8E}"/>
          </ac:picMkLst>
        </pc:picChg>
        <pc:picChg chg="del">
          <ac:chgData name="Matej Krpan" userId="c8e9694f-425c-43a4-8a22-f190e4339329" providerId="ADAL" clId="{15CF34BE-68C4-49C0-A125-801707A576A5}" dt="2023-06-21T13:26:32.638" v="11216" actId="478"/>
          <ac:picMkLst>
            <pc:docMk/>
            <pc:sldMk cId="2099582327" sldId="467"/>
            <ac:picMk id="6" creationId="{50A0E598-6B16-1897-93FC-7E8BED8B58FD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47:29.293" v="14170" actId="1076"/>
        <pc:sldMkLst>
          <pc:docMk/>
          <pc:sldMk cId="1109889524" sldId="468"/>
        </pc:sldMkLst>
        <pc:spChg chg="mod ord">
          <ac:chgData name="Matej Krpan" userId="c8e9694f-425c-43a4-8a22-f190e4339329" providerId="ADAL" clId="{15CF34BE-68C4-49C0-A125-801707A576A5}" dt="2023-06-21T18:47:29.293" v="14170" actId="1076"/>
          <ac:spMkLst>
            <pc:docMk/>
            <pc:sldMk cId="1109889524" sldId="468"/>
            <ac:spMk id="2" creationId="{B93079EB-4D49-A316-85DF-0C4BD3151FD9}"/>
          </ac:spMkLst>
        </pc:spChg>
        <pc:picChg chg="add del">
          <ac:chgData name="Matej Krpan" userId="c8e9694f-425c-43a4-8a22-f190e4339329" providerId="ADAL" clId="{15CF34BE-68C4-49C0-A125-801707A576A5}" dt="2023-06-21T13:46:07.672" v="11811" actId="22"/>
          <ac:picMkLst>
            <pc:docMk/>
            <pc:sldMk cId="1109889524" sldId="468"/>
            <ac:picMk id="4" creationId="{34BD33FB-E706-BE47-B9A9-1197BDADF59C}"/>
          </ac:picMkLst>
        </pc:picChg>
        <pc:picChg chg="mod">
          <ac:chgData name="Matej Krpan" userId="c8e9694f-425c-43a4-8a22-f190e4339329" providerId="ADAL" clId="{15CF34BE-68C4-49C0-A125-801707A576A5}" dt="2023-06-21T13:46:09.905" v="11812" actId="14826"/>
          <ac:picMkLst>
            <pc:docMk/>
            <pc:sldMk cId="1109889524" sldId="468"/>
            <ac:picMk id="5" creationId="{F508E42F-66E4-A29E-7758-7976AF24E90A}"/>
          </ac:picMkLst>
        </pc:picChg>
      </pc:sldChg>
      <pc:sldChg chg="delSp modSp add del mod">
        <pc:chgData name="Matej Krpan" userId="c8e9694f-425c-43a4-8a22-f190e4339329" providerId="ADAL" clId="{15CF34BE-68C4-49C0-A125-801707A576A5}" dt="2023-06-21T13:48:07.542" v="11861" actId="47"/>
        <pc:sldMkLst>
          <pc:docMk/>
          <pc:sldMk cId="140931119" sldId="469"/>
        </pc:sldMkLst>
        <pc:spChg chg="mod">
          <ac:chgData name="Matej Krpan" userId="c8e9694f-425c-43a4-8a22-f190e4339329" providerId="ADAL" clId="{15CF34BE-68C4-49C0-A125-801707A576A5}" dt="2023-06-21T13:46:56.031" v="11856" actId="20577"/>
          <ac:spMkLst>
            <pc:docMk/>
            <pc:sldMk cId="140931119" sldId="469"/>
            <ac:spMk id="2" creationId="{B93079EB-4D49-A316-85DF-0C4BD3151FD9}"/>
          </ac:spMkLst>
        </pc:spChg>
        <pc:picChg chg="del">
          <ac:chgData name="Matej Krpan" userId="c8e9694f-425c-43a4-8a22-f190e4339329" providerId="ADAL" clId="{15CF34BE-68C4-49C0-A125-801707A576A5}" dt="2023-06-21T13:47:00.722" v="11857" actId="478"/>
          <ac:picMkLst>
            <pc:docMk/>
            <pc:sldMk cId="140931119" sldId="469"/>
            <ac:picMk id="5" creationId="{F508E42F-66E4-A29E-7758-7976AF24E90A}"/>
          </ac:picMkLst>
        </pc:picChg>
      </pc:sldChg>
      <pc:sldChg chg="modSp add mod modClrScheme chgLayout">
        <pc:chgData name="Matej Krpan" userId="c8e9694f-425c-43a4-8a22-f190e4339329" providerId="ADAL" clId="{15CF34BE-68C4-49C0-A125-801707A576A5}" dt="2023-06-21T18:47:35.749" v="14171" actId="1076"/>
        <pc:sldMkLst>
          <pc:docMk/>
          <pc:sldMk cId="2872566710" sldId="470"/>
        </pc:sldMkLst>
        <pc:spChg chg="mod ord">
          <ac:chgData name="Matej Krpan" userId="c8e9694f-425c-43a4-8a22-f190e4339329" providerId="ADAL" clId="{15CF34BE-68C4-49C0-A125-801707A576A5}" dt="2023-06-21T18:47:35.749" v="14171" actId="1076"/>
          <ac:spMkLst>
            <pc:docMk/>
            <pc:sldMk cId="2872566710" sldId="470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21T13:47:52.524" v="11859" actId="14826"/>
          <ac:picMkLst>
            <pc:docMk/>
            <pc:sldMk cId="2872566710" sldId="470"/>
            <ac:picMk id="5" creationId="{F508E42F-66E4-A29E-7758-7976AF24E90A}"/>
          </ac:picMkLst>
        </pc:picChg>
      </pc:sldChg>
      <pc:sldChg chg="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935540944" sldId="471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935540944" sldId="471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21T13:56:31.066" v="12567" actId="20577"/>
          <ac:spMkLst>
            <pc:docMk/>
            <pc:sldMk cId="3935540944" sldId="471"/>
            <ac:spMk id="3" creationId="{2D31EFB2-655A-F3A9-7601-01C57BB6972B}"/>
          </ac:spMkLst>
        </pc:spChg>
        <pc:spChg chg="del">
          <ac:chgData name="Matej Krpan" userId="c8e9694f-425c-43a4-8a22-f190e4339329" providerId="ADAL" clId="{15CF34BE-68C4-49C0-A125-801707A576A5}" dt="2023-06-21T13:49:17.764" v="11908" actId="478"/>
          <ac:spMkLst>
            <pc:docMk/>
            <pc:sldMk cId="3935540944" sldId="471"/>
            <ac:spMk id="10" creationId="{D938B284-94E1-6D31-68DA-B829ADDFEBED}"/>
          </ac:spMkLst>
        </pc:spChg>
        <pc:spChg chg="del">
          <ac:chgData name="Matej Krpan" userId="c8e9694f-425c-43a4-8a22-f190e4339329" providerId="ADAL" clId="{15CF34BE-68C4-49C0-A125-801707A576A5}" dt="2023-06-21T13:49:18.331" v="11909" actId="478"/>
          <ac:spMkLst>
            <pc:docMk/>
            <pc:sldMk cId="3935540944" sldId="471"/>
            <ac:spMk id="11" creationId="{A311D557-DCBF-C0D5-476C-0C7073F47963}"/>
          </ac:spMkLst>
        </pc:spChg>
      </pc:sldChg>
      <pc:sldChg chg="addSp delSp modSp add del mod modClrScheme chgLayout">
        <pc:chgData name="Matej Krpan" userId="c8e9694f-425c-43a4-8a22-f190e4339329" providerId="ADAL" clId="{15CF34BE-68C4-49C0-A125-801707A576A5}" dt="2023-06-21T18:43:37.898" v="14120" actId="47"/>
        <pc:sldMkLst>
          <pc:docMk/>
          <pc:sldMk cId="3493304242" sldId="472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493304242" sldId="472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6-21T15:28:48.917" v="13020" actId="404"/>
          <ac:spMkLst>
            <pc:docMk/>
            <pc:sldMk cId="3493304242" sldId="472"/>
            <ac:spMk id="3" creationId="{2D31EFB2-655A-F3A9-7601-01C57BB6972B}"/>
          </ac:spMkLst>
        </pc:sp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615666214" sldId="473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615666214" sldId="473"/>
            <ac:spMk id="2" creationId="{B93079EB-4D49-A316-85DF-0C4BD3151FD9}"/>
          </ac:spMkLst>
        </pc:spChg>
        <pc:picChg chg="mod">
          <ac:chgData name="Matej Krpan" userId="c8e9694f-425c-43a4-8a22-f190e4339329" providerId="ADAL" clId="{15CF34BE-68C4-49C0-A125-801707A576A5}" dt="2023-06-21T13:59:26.335" v="12609" actId="14826"/>
          <ac:picMkLst>
            <pc:docMk/>
            <pc:sldMk cId="1615666214" sldId="473"/>
            <ac:picMk id="5" creationId="{F508E42F-66E4-A29E-7758-7976AF24E90A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47:43.029" v="14172" actId="1076"/>
        <pc:sldMkLst>
          <pc:docMk/>
          <pc:sldMk cId="1251314992" sldId="474"/>
        </pc:sldMkLst>
        <pc:spChg chg="mod ord">
          <ac:chgData name="Matej Krpan" userId="c8e9694f-425c-43a4-8a22-f190e4339329" providerId="ADAL" clId="{15CF34BE-68C4-49C0-A125-801707A576A5}" dt="2023-06-21T18:47:43.029" v="14172" actId="1076"/>
          <ac:spMkLst>
            <pc:docMk/>
            <pc:sldMk cId="1251314992" sldId="474"/>
            <ac:spMk id="2" creationId="{B93079EB-4D49-A316-85DF-0C4BD3151FD9}"/>
          </ac:spMkLst>
        </pc:spChg>
        <pc:spChg chg="add mod">
          <ac:chgData name="Matej Krpan" userId="c8e9694f-425c-43a4-8a22-f190e4339329" providerId="ADAL" clId="{15CF34BE-68C4-49C0-A125-801707A576A5}" dt="2023-06-21T14:04:56.723" v="12794" actId="207"/>
          <ac:spMkLst>
            <pc:docMk/>
            <pc:sldMk cId="1251314992" sldId="474"/>
            <ac:spMk id="9" creationId="{F3CD76D8-0C6B-A4C0-1759-48D6277C652C}"/>
          </ac:spMkLst>
        </pc:spChg>
        <pc:picChg chg="add del">
          <ac:chgData name="Matej Krpan" userId="c8e9694f-425c-43a4-8a22-f190e4339329" providerId="ADAL" clId="{15CF34BE-68C4-49C0-A125-801707A576A5}" dt="2023-06-21T14:01:34.136" v="12661" actId="22"/>
          <ac:picMkLst>
            <pc:docMk/>
            <pc:sldMk cId="1251314992" sldId="474"/>
            <ac:picMk id="4" creationId="{E4D445A8-354A-BA91-16FA-BB7E5E6185F2}"/>
          </ac:picMkLst>
        </pc:picChg>
        <pc:picChg chg="mod">
          <ac:chgData name="Matej Krpan" userId="c8e9694f-425c-43a4-8a22-f190e4339329" providerId="ADAL" clId="{15CF34BE-68C4-49C0-A125-801707A576A5}" dt="2023-06-21T14:02:58.565" v="12663" actId="14826"/>
          <ac:picMkLst>
            <pc:docMk/>
            <pc:sldMk cId="1251314992" sldId="474"/>
            <ac:picMk id="5" creationId="{F508E42F-66E4-A29E-7758-7976AF24E90A}"/>
          </ac:picMkLst>
        </pc:picChg>
        <pc:cxnChg chg="add mod">
          <ac:chgData name="Matej Krpan" userId="c8e9694f-425c-43a4-8a22-f190e4339329" providerId="ADAL" clId="{15CF34BE-68C4-49C0-A125-801707A576A5}" dt="2023-06-21T14:05:01.466" v="12795" actId="14100"/>
          <ac:cxnSpMkLst>
            <pc:docMk/>
            <pc:sldMk cId="1251314992" sldId="474"/>
            <ac:cxnSpMk id="7" creationId="{2A2EB6D1-BC3E-31B0-C0A8-090DB44D2D19}"/>
          </ac:cxnSpMkLst>
        </pc:cxnChg>
      </pc:sldChg>
      <pc:sldChg chg="addSp delSp modSp add mod modClrScheme chgLayout">
        <pc:chgData name="Matej Krpan" userId="c8e9694f-425c-43a4-8a22-f190e4339329" providerId="ADAL" clId="{15CF34BE-68C4-49C0-A125-801707A576A5}" dt="2023-06-21T18:47:58.273" v="14176"/>
        <pc:sldMkLst>
          <pc:docMk/>
          <pc:sldMk cId="1693383076" sldId="475"/>
        </pc:sldMkLst>
        <pc:spChg chg="del mod ord">
          <ac:chgData name="Matej Krpan" userId="c8e9694f-425c-43a4-8a22-f190e4339329" providerId="ADAL" clId="{15CF34BE-68C4-49C0-A125-801707A576A5}" dt="2023-06-21T18:47:55.550" v="14174" actId="478"/>
          <ac:spMkLst>
            <pc:docMk/>
            <pc:sldMk cId="1693383076" sldId="475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6-21T18:47:57.455" v="14175" actId="478"/>
          <ac:spMkLst>
            <pc:docMk/>
            <pc:sldMk cId="1693383076" sldId="475"/>
            <ac:spMk id="4" creationId="{A9F26CEF-496A-5552-AEA9-89EE2A52ED18}"/>
          </ac:spMkLst>
        </pc:spChg>
        <pc:spChg chg="add mod">
          <ac:chgData name="Matej Krpan" userId="c8e9694f-425c-43a4-8a22-f190e4339329" providerId="ADAL" clId="{15CF34BE-68C4-49C0-A125-801707A576A5}" dt="2023-06-21T18:47:58.273" v="14176"/>
          <ac:spMkLst>
            <pc:docMk/>
            <pc:sldMk cId="1693383076" sldId="475"/>
            <ac:spMk id="6" creationId="{A191EDD0-AAF9-9AFA-73E9-2360C0D7A40F}"/>
          </ac:spMkLst>
        </pc:spChg>
        <pc:spChg chg="mod">
          <ac:chgData name="Matej Krpan" userId="c8e9694f-425c-43a4-8a22-f190e4339329" providerId="ADAL" clId="{15CF34BE-68C4-49C0-A125-801707A576A5}" dt="2023-06-21T14:06:45.450" v="12927" actId="1076"/>
          <ac:spMkLst>
            <pc:docMk/>
            <pc:sldMk cId="1693383076" sldId="475"/>
            <ac:spMk id="9" creationId="{F3CD76D8-0C6B-A4C0-1759-48D6277C652C}"/>
          </ac:spMkLst>
        </pc:spChg>
        <pc:picChg chg="mod">
          <ac:chgData name="Matej Krpan" userId="c8e9694f-425c-43a4-8a22-f190e4339329" providerId="ADAL" clId="{15CF34BE-68C4-49C0-A125-801707A576A5}" dt="2023-06-21T15:10:20.197" v="12950" actId="14826"/>
          <ac:picMkLst>
            <pc:docMk/>
            <pc:sldMk cId="1693383076" sldId="475"/>
            <ac:picMk id="5" creationId="{F508E42F-66E4-A29E-7758-7976AF24E90A}"/>
          </ac:picMkLst>
        </pc:picChg>
      </pc:sldChg>
      <pc:sldChg chg="modSp new del mod">
        <pc:chgData name="Matej Krpan" userId="c8e9694f-425c-43a4-8a22-f190e4339329" providerId="ADAL" clId="{15CF34BE-68C4-49C0-A125-801707A576A5}" dt="2023-06-21T15:30:06.566" v="13062" actId="47"/>
        <pc:sldMkLst>
          <pc:docMk/>
          <pc:sldMk cId="2229037074" sldId="476"/>
        </pc:sldMkLst>
        <pc:spChg chg="mod">
          <ac:chgData name="Matej Krpan" userId="c8e9694f-425c-43a4-8a22-f190e4339329" providerId="ADAL" clId="{15CF34BE-68C4-49C0-A125-801707A576A5}" dt="2023-06-21T15:29:58.385" v="13058" actId="20577"/>
          <ac:spMkLst>
            <pc:docMk/>
            <pc:sldMk cId="2229037074" sldId="476"/>
            <ac:spMk id="2" creationId="{534850C1-CC4E-53CF-C8F4-D2A7D93A323C}"/>
          </ac:spMkLst>
        </pc:spChg>
      </pc:sldChg>
      <pc:sldChg chg="addSp modSp add mod ord modClrScheme chgLayout">
        <pc:chgData name="Matej Krpan" userId="c8e9694f-425c-43a4-8a22-f190e4339329" providerId="ADAL" clId="{15CF34BE-68C4-49C0-A125-801707A576A5}" dt="2023-06-21T18:42:09.366" v="14118" actId="20577"/>
        <pc:sldMkLst>
          <pc:docMk/>
          <pc:sldMk cId="787535530" sldId="477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787535530" sldId="477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21T18:42:09.366" v="14118" actId="20577"/>
          <ac:spMkLst>
            <pc:docMk/>
            <pc:sldMk cId="787535530" sldId="477"/>
            <ac:spMk id="3" creationId="{2D31EFB2-655A-F3A9-7601-01C57BB6972B}"/>
          </ac:spMkLst>
        </pc:spChg>
        <pc:picChg chg="add mod">
          <ac:chgData name="Matej Krpan" userId="c8e9694f-425c-43a4-8a22-f190e4339329" providerId="ADAL" clId="{15CF34BE-68C4-49C0-A125-801707A576A5}" dt="2023-06-21T18:42:07.799" v="14116" actId="1076"/>
          <ac:picMkLst>
            <pc:docMk/>
            <pc:sldMk cId="787535530" sldId="477"/>
            <ac:picMk id="5" creationId="{FBA22401-D140-1CA5-04DA-7F91DFE71E35}"/>
          </ac:picMkLst>
        </pc:picChg>
      </pc:sldChg>
      <pc:sldChg chg="addSp delSp 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2737301510" sldId="478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2737301510" sldId="478"/>
            <ac:spMk id="2" creationId="{B93079EB-4D49-A316-85DF-0C4BD3151FD9}"/>
          </ac:spMkLst>
        </pc:spChg>
        <pc:spChg chg="add mod">
          <ac:chgData name="Matej Krpan" userId="c8e9694f-425c-43a4-8a22-f190e4339329" providerId="ADAL" clId="{15CF34BE-68C4-49C0-A125-801707A576A5}" dt="2023-06-21T16:00:05.642" v="13244" actId="20577"/>
          <ac:spMkLst>
            <pc:docMk/>
            <pc:sldMk cId="2737301510" sldId="478"/>
            <ac:spMk id="3" creationId="{951696C5-DFD9-9DF3-4469-45B06A5D55AB}"/>
          </ac:spMkLst>
        </pc:spChg>
        <pc:spChg chg="add mod">
          <ac:chgData name="Matej Krpan" userId="c8e9694f-425c-43a4-8a22-f190e4339329" providerId="ADAL" clId="{15CF34BE-68C4-49C0-A125-801707A576A5}" dt="2023-06-21T16:04:44.447" v="13361" actId="1076"/>
          <ac:spMkLst>
            <pc:docMk/>
            <pc:sldMk cId="2737301510" sldId="478"/>
            <ac:spMk id="4" creationId="{7126AF67-3546-F2CF-51B8-814CE1FED749}"/>
          </ac:spMkLst>
        </pc:spChg>
        <pc:picChg chg="del">
          <ac:chgData name="Matej Krpan" userId="c8e9694f-425c-43a4-8a22-f190e4339329" providerId="ADAL" clId="{15CF34BE-68C4-49C0-A125-801707A576A5}" dt="2023-06-21T15:57:47.450" v="13150" actId="478"/>
          <ac:picMkLst>
            <pc:docMk/>
            <pc:sldMk cId="2737301510" sldId="478"/>
            <ac:picMk id="5" creationId="{4D512993-EA92-B406-069B-AE670910C686}"/>
          </ac:picMkLst>
        </pc:picChg>
      </pc:sldChg>
      <pc:sldChg chg="modSp add mod or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1328318855" sldId="479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1328318855" sldId="479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21T16:06:29.901" v="13475" actId="20577"/>
          <ac:spMkLst>
            <pc:docMk/>
            <pc:sldMk cId="1328318855" sldId="479"/>
            <ac:spMk id="3" creationId="{951696C5-DFD9-9DF3-4469-45B06A5D55AB}"/>
          </ac:spMkLst>
        </pc:spChg>
        <pc:spChg chg="mod">
          <ac:chgData name="Matej Krpan" userId="c8e9694f-425c-43a4-8a22-f190e4339329" providerId="ADAL" clId="{15CF34BE-68C4-49C0-A125-801707A576A5}" dt="2023-06-21T16:09:12.047" v="13510" actId="20577"/>
          <ac:spMkLst>
            <pc:docMk/>
            <pc:sldMk cId="1328318855" sldId="479"/>
            <ac:spMk id="4" creationId="{7126AF67-3546-F2CF-51B8-814CE1FED749}"/>
          </ac:spMkLst>
        </pc:spChg>
      </pc:sldChg>
      <pc:sldChg chg="modSp add mod modClrScheme chgLayout">
        <pc:chgData name="Matej Krpan" userId="c8e9694f-425c-43a4-8a22-f190e4339329" providerId="ADAL" clId="{15CF34BE-68C4-49C0-A125-801707A576A5}" dt="2023-06-21T18:19:00.613" v="14101" actId="700"/>
        <pc:sldMkLst>
          <pc:docMk/>
          <pc:sldMk cId="3537746862" sldId="480"/>
        </pc:sldMkLst>
        <pc:spChg chg="mod ord">
          <ac:chgData name="Matej Krpan" userId="c8e9694f-425c-43a4-8a22-f190e4339329" providerId="ADAL" clId="{15CF34BE-68C4-49C0-A125-801707A576A5}" dt="2023-06-21T18:19:00.613" v="14101" actId="700"/>
          <ac:spMkLst>
            <pc:docMk/>
            <pc:sldMk cId="3537746862" sldId="480"/>
            <ac:spMk id="2" creationId="{B93079EB-4D49-A316-85DF-0C4BD3151FD9}"/>
          </ac:spMkLst>
        </pc:spChg>
      </pc:sldChg>
      <pc:sldChg chg="addSp delSp modSp add mod modClrScheme chgLayout">
        <pc:chgData name="Matej Krpan" userId="c8e9694f-425c-43a4-8a22-f190e4339329" providerId="ADAL" clId="{15CF34BE-68C4-49C0-A125-801707A576A5}" dt="2023-06-21T18:45:42.390" v="14127"/>
        <pc:sldMkLst>
          <pc:docMk/>
          <pc:sldMk cId="675794244" sldId="481"/>
        </pc:sldMkLst>
        <pc:spChg chg="del mod ord">
          <ac:chgData name="Matej Krpan" userId="c8e9694f-425c-43a4-8a22-f190e4339329" providerId="ADAL" clId="{15CF34BE-68C4-49C0-A125-801707A576A5}" dt="2023-06-21T18:45:39.852" v="14125" actId="478"/>
          <ac:spMkLst>
            <pc:docMk/>
            <pc:sldMk cId="675794244" sldId="481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6-21T18:45:42.174" v="14126" actId="478"/>
          <ac:spMkLst>
            <pc:docMk/>
            <pc:sldMk cId="675794244" sldId="481"/>
            <ac:spMk id="4" creationId="{432609E0-FDE3-2D81-5EF4-9733DE158647}"/>
          </ac:spMkLst>
        </pc:spChg>
        <pc:spChg chg="add mod">
          <ac:chgData name="Matej Krpan" userId="c8e9694f-425c-43a4-8a22-f190e4339329" providerId="ADAL" clId="{15CF34BE-68C4-49C0-A125-801707A576A5}" dt="2023-06-21T18:45:42.390" v="14127"/>
          <ac:spMkLst>
            <pc:docMk/>
            <pc:sldMk cId="675794244" sldId="481"/>
            <ac:spMk id="6" creationId="{0A6647B5-97C5-7A27-7964-3C4E34C6406F}"/>
          </ac:spMkLst>
        </pc:spChg>
      </pc:sldChg>
      <pc:sldChg chg="addSp delSp modSp add mod ord modClrScheme chgLayout">
        <pc:chgData name="Matej Krpan" userId="c8e9694f-425c-43a4-8a22-f190e4339329" providerId="ADAL" clId="{15CF34BE-68C4-49C0-A125-801707A576A5}" dt="2023-06-21T18:46:43.257" v="14159"/>
        <pc:sldMkLst>
          <pc:docMk/>
          <pc:sldMk cId="4142431980" sldId="482"/>
        </pc:sldMkLst>
        <pc:spChg chg="del mod ord">
          <ac:chgData name="Matej Krpan" userId="c8e9694f-425c-43a4-8a22-f190e4339329" providerId="ADAL" clId="{15CF34BE-68C4-49C0-A125-801707A576A5}" dt="2023-06-21T18:46:41.606" v="14157" actId="478"/>
          <ac:spMkLst>
            <pc:docMk/>
            <pc:sldMk cId="4142431980" sldId="482"/>
            <ac:spMk id="2" creationId="{B93079EB-4D49-A316-85DF-0C4BD3151FD9}"/>
          </ac:spMkLst>
        </pc:spChg>
        <pc:spChg chg="add del mod">
          <ac:chgData name="Matej Krpan" userId="c8e9694f-425c-43a4-8a22-f190e4339329" providerId="ADAL" clId="{15CF34BE-68C4-49C0-A125-801707A576A5}" dt="2023-06-21T18:46:42.424" v="14158" actId="478"/>
          <ac:spMkLst>
            <pc:docMk/>
            <pc:sldMk cId="4142431980" sldId="482"/>
            <ac:spMk id="7" creationId="{D15D1032-D02D-EFA0-044E-0AFE638AF342}"/>
          </ac:spMkLst>
        </pc:spChg>
        <pc:spChg chg="add mod">
          <ac:chgData name="Matej Krpan" userId="c8e9694f-425c-43a4-8a22-f190e4339329" providerId="ADAL" clId="{15CF34BE-68C4-49C0-A125-801707A576A5}" dt="2023-06-21T18:46:43.257" v="14159"/>
          <ac:spMkLst>
            <pc:docMk/>
            <pc:sldMk cId="4142431980" sldId="482"/>
            <ac:spMk id="8" creationId="{A23CB838-73BE-6801-FDB7-E94030731FFA}"/>
          </ac:spMkLst>
        </pc:spChg>
        <pc:picChg chg="add mod">
          <ac:chgData name="Matej Krpan" userId="c8e9694f-425c-43a4-8a22-f190e4339329" providerId="ADAL" clId="{15CF34BE-68C4-49C0-A125-801707A576A5}" dt="2023-06-21T18:05:34.209" v="14098" actId="1076"/>
          <ac:picMkLst>
            <pc:docMk/>
            <pc:sldMk cId="4142431980" sldId="482"/>
            <ac:picMk id="4" creationId="{4F1FBECA-A97A-03C3-E792-714D196286CB}"/>
          </ac:picMkLst>
        </pc:picChg>
        <pc:picChg chg="del">
          <ac:chgData name="Matej Krpan" userId="c8e9694f-425c-43a4-8a22-f190e4339329" providerId="ADAL" clId="{15CF34BE-68C4-49C0-A125-801707A576A5}" dt="2023-06-21T18:05:10.211" v="14089" actId="478"/>
          <ac:picMkLst>
            <pc:docMk/>
            <pc:sldMk cId="4142431980" sldId="482"/>
            <ac:picMk id="5" creationId="{4D512993-EA92-B406-069B-AE670910C686}"/>
          </ac:picMkLst>
        </pc:picChg>
      </pc:sldChg>
      <pc:sldChg chg="add del">
        <pc:chgData name="Matej Krpan" userId="c8e9694f-425c-43a4-8a22-f190e4339329" providerId="ADAL" clId="{15CF34BE-68C4-49C0-A125-801707A576A5}" dt="2023-06-21T17:02:24.245" v="13550" actId="2696"/>
        <pc:sldMkLst>
          <pc:docMk/>
          <pc:sldMk cId="1658192763" sldId="483"/>
        </pc:sldMkLst>
      </pc:sldChg>
      <pc:sldChg chg="addSp delSp modSp add mod modClrScheme chgLayout">
        <pc:chgData name="Matej Krpan" userId="c8e9694f-425c-43a4-8a22-f190e4339329" providerId="ADAL" clId="{15CF34BE-68C4-49C0-A125-801707A576A5}" dt="2023-06-21T18:46:35.722" v="14156" actId="20577"/>
        <pc:sldMkLst>
          <pc:docMk/>
          <pc:sldMk cId="3672295974" sldId="483"/>
        </pc:sldMkLst>
        <pc:spChg chg="del mod ord">
          <ac:chgData name="Matej Krpan" userId="c8e9694f-425c-43a4-8a22-f190e4339329" providerId="ADAL" clId="{15CF34BE-68C4-49C0-A125-801707A576A5}" dt="2023-06-21T18:46:26.914" v="14137" actId="478"/>
          <ac:spMkLst>
            <pc:docMk/>
            <pc:sldMk cId="3672295974" sldId="483"/>
            <ac:spMk id="2" creationId="{B93079EB-4D49-A316-85DF-0C4BD3151FD9}"/>
          </ac:spMkLst>
        </pc:spChg>
        <pc:spChg chg="mod">
          <ac:chgData name="Matej Krpan" userId="c8e9694f-425c-43a4-8a22-f190e4339329" providerId="ADAL" clId="{15CF34BE-68C4-49C0-A125-801707A576A5}" dt="2023-06-21T17:12:01.579" v="14080" actId="20577"/>
          <ac:spMkLst>
            <pc:docMk/>
            <pc:sldMk cId="3672295974" sldId="483"/>
            <ac:spMk id="3" creationId="{951696C5-DFD9-9DF3-4469-45B06A5D55AB}"/>
          </ac:spMkLst>
        </pc:spChg>
        <pc:spChg chg="del">
          <ac:chgData name="Matej Krpan" userId="c8e9694f-425c-43a4-8a22-f190e4339329" providerId="ADAL" clId="{15CF34BE-68C4-49C0-A125-801707A576A5}" dt="2023-06-21T17:03:52.168" v="13744" actId="478"/>
          <ac:spMkLst>
            <pc:docMk/>
            <pc:sldMk cId="3672295974" sldId="483"/>
            <ac:spMk id="4" creationId="{7126AF67-3546-F2CF-51B8-814CE1FED749}"/>
          </ac:spMkLst>
        </pc:spChg>
        <pc:spChg chg="add mod">
          <ac:chgData name="Matej Krpan" userId="c8e9694f-425c-43a4-8a22-f190e4339329" providerId="ADAL" clId="{15CF34BE-68C4-49C0-A125-801707A576A5}" dt="2023-06-21T17:11:01.764" v="14048" actId="1076"/>
          <ac:spMkLst>
            <pc:docMk/>
            <pc:sldMk cId="3672295974" sldId="483"/>
            <ac:spMk id="5" creationId="{B99ECE16-ABAF-C7F6-82F2-DEC2A02D3D05}"/>
          </ac:spMkLst>
        </pc:spChg>
        <pc:spChg chg="add del mod">
          <ac:chgData name="Matej Krpan" userId="c8e9694f-425c-43a4-8a22-f190e4339329" providerId="ADAL" clId="{15CF34BE-68C4-49C0-A125-801707A576A5}" dt="2023-06-21T18:46:29.405" v="14139" actId="478"/>
          <ac:spMkLst>
            <pc:docMk/>
            <pc:sldMk cId="3672295974" sldId="483"/>
            <ac:spMk id="7" creationId="{731D4C98-2A3B-B54E-B49F-9EA4D34480EA}"/>
          </ac:spMkLst>
        </pc:spChg>
        <pc:spChg chg="add mod">
          <ac:chgData name="Matej Krpan" userId="c8e9694f-425c-43a4-8a22-f190e4339329" providerId="ADAL" clId="{15CF34BE-68C4-49C0-A125-801707A576A5}" dt="2023-06-21T18:46:35.722" v="14156" actId="20577"/>
          <ac:spMkLst>
            <pc:docMk/>
            <pc:sldMk cId="3672295974" sldId="483"/>
            <ac:spMk id="8" creationId="{171F9492-A900-4048-81B2-63D06D99434B}"/>
          </ac:spMkLst>
        </pc:spChg>
      </pc:sldChg>
      <pc:sldChg chg="add del">
        <pc:chgData name="Matej Krpan" userId="c8e9694f-425c-43a4-8a22-f190e4339329" providerId="ADAL" clId="{15CF34BE-68C4-49C0-A125-801707A576A5}" dt="2023-06-21T17:01:59.343" v="13548"/>
        <pc:sldMkLst>
          <pc:docMk/>
          <pc:sldMk cId="4100756115" sldId="483"/>
        </pc:sldMkLst>
      </pc:sldChg>
      <pc:sldChg chg="add">
        <pc:chgData name="Matej Krpan" userId="c8e9694f-425c-43a4-8a22-f190e4339329" providerId="ADAL" clId="{15CF34BE-68C4-49C0-A125-801707A576A5}" dt="2023-06-21T18:43:35.391" v="14119"/>
        <pc:sldMkLst>
          <pc:docMk/>
          <pc:sldMk cId="555440089" sldId="749"/>
        </pc:sldMkLst>
      </pc:sldChg>
      <pc:sldMasterChg chg="new del mod addSldLayout delSldLayout">
        <pc:chgData name="Matej Krpan" userId="c8e9694f-425c-43a4-8a22-f190e4339329" providerId="ADAL" clId="{15CF34BE-68C4-49C0-A125-801707A576A5}" dt="2023-06-21T18:18:09.903" v="14100" actId="6938"/>
        <pc:sldMasterMkLst>
          <pc:docMk/>
          <pc:sldMasterMk cId="3140718652" sldId="2147483706"/>
        </pc:sldMasterMkLst>
        <pc:sldLayoutChg chg="new del replId">
          <pc:chgData name="Matej Krpan" userId="c8e9694f-425c-43a4-8a22-f190e4339329" providerId="ADAL" clId="{15CF34BE-68C4-49C0-A125-801707A576A5}" dt="2023-06-21T18:18:09.903" v="14100" actId="6938"/>
          <pc:sldLayoutMkLst>
            <pc:docMk/>
            <pc:sldMasterMk cId="3140718652" sldId="2147483706"/>
            <pc:sldLayoutMk cId="3830476314" sldId="2147483707"/>
          </pc:sldLayoutMkLst>
        </pc:sldLayoutChg>
        <pc:sldLayoutChg chg="new del replId">
          <pc:chgData name="Matej Krpan" userId="c8e9694f-425c-43a4-8a22-f190e4339329" providerId="ADAL" clId="{15CF34BE-68C4-49C0-A125-801707A576A5}" dt="2023-06-21T18:18:09.903" v="14100" actId="6938"/>
          <pc:sldLayoutMkLst>
            <pc:docMk/>
            <pc:sldMasterMk cId="3140718652" sldId="2147483706"/>
            <pc:sldLayoutMk cId="1453022310" sldId="2147483708"/>
          </pc:sldLayoutMkLst>
        </pc:sldLayoutChg>
        <pc:sldLayoutChg chg="new del replId">
          <pc:chgData name="Matej Krpan" userId="c8e9694f-425c-43a4-8a22-f190e4339329" providerId="ADAL" clId="{15CF34BE-68C4-49C0-A125-801707A576A5}" dt="2023-06-21T18:18:09.903" v="14100" actId="6938"/>
          <pc:sldLayoutMkLst>
            <pc:docMk/>
            <pc:sldMasterMk cId="3140718652" sldId="2147483706"/>
            <pc:sldLayoutMk cId="3323142117" sldId="2147483709"/>
          </pc:sldLayoutMkLst>
        </pc:sldLayoutChg>
        <pc:sldLayoutChg chg="new del replId">
          <pc:chgData name="Matej Krpan" userId="c8e9694f-425c-43a4-8a22-f190e4339329" providerId="ADAL" clId="{15CF34BE-68C4-49C0-A125-801707A576A5}" dt="2023-06-21T18:18:09.903" v="14100" actId="6938"/>
          <pc:sldLayoutMkLst>
            <pc:docMk/>
            <pc:sldMasterMk cId="3140718652" sldId="2147483706"/>
            <pc:sldLayoutMk cId="2072921441" sldId="2147483710"/>
          </pc:sldLayoutMkLst>
        </pc:sldLayoutChg>
        <pc:sldLayoutChg chg="new del replId">
          <pc:chgData name="Matej Krpan" userId="c8e9694f-425c-43a4-8a22-f190e4339329" providerId="ADAL" clId="{15CF34BE-68C4-49C0-A125-801707A576A5}" dt="2023-06-21T18:18:09.903" v="14100" actId="6938"/>
          <pc:sldLayoutMkLst>
            <pc:docMk/>
            <pc:sldMasterMk cId="3140718652" sldId="2147483706"/>
            <pc:sldLayoutMk cId="3149837526" sldId="2147483711"/>
          </pc:sldLayoutMkLst>
        </pc:sldLayoutChg>
        <pc:sldLayoutChg chg="new del replId">
          <pc:chgData name="Matej Krpan" userId="c8e9694f-425c-43a4-8a22-f190e4339329" providerId="ADAL" clId="{15CF34BE-68C4-49C0-A125-801707A576A5}" dt="2023-06-21T18:18:09.903" v="14100" actId="6938"/>
          <pc:sldLayoutMkLst>
            <pc:docMk/>
            <pc:sldMasterMk cId="3140718652" sldId="2147483706"/>
            <pc:sldLayoutMk cId="2047956708" sldId="2147483712"/>
          </pc:sldLayoutMkLst>
        </pc:sldLayoutChg>
        <pc:sldLayoutChg chg="new del replId">
          <pc:chgData name="Matej Krpan" userId="c8e9694f-425c-43a4-8a22-f190e4339329" providerId="ADAL" clId="{15CF34BE-68C4-49C0-A125-801707A576A5}" dt="2023-06-21T18:18:09.903" v="14100" actId="6938"/>
          <pc:sldLayoutMkLst>
            <pc:docMk/>
            <pc:sldMasterMk cId="3140718652" sldId="2147483706"/>
            <pc:sldLayoutMk cId="1002675758" sldId="2147483713"/>
          </pc:sldLayoutMkLst>
        </pc:sldLayoutChg>
        <pc:sldLayoutChg chg="new del replId">
          <pc:chgData name="Matej Krpan" userId="c8e9694f-425c-43a4-8a22-f190e4339329" providerId="ADAL" clId="{15CF34BE-68C4-49C0-A125-801707A576A5}" dt="2023-06-21T18:18:09.903" v="14100" actId="6938"/>
          <pc:sldLayoutMkLst>
            <pc:docMk/>
            <pc:sldMasterMk cId="3140718652" sldId="2147483706"/>
            <pc:sldLayoutMk cId="1593537601" sldId="2147483714"/>
          </pc:sldLayoutMkLst>
        </pc:sldLayoutChg>
        <pc:sldLayoutChg chg="new del replId">
          <pc:chgData name="Matej Krpan" userId="c8e9694f-425c-43a4-8a22-f190e4339329" providerId="ADAL" clId="{15CF34BE-68C4-49C0-A125-801707A576A5}" dt="2023-06-21T18:18:09.903" v="14100" actId="6938"/>
          <pc:sldLayoutMkLst>
            <pc:docMk/>
            <pc:sldMasterMk cId="3140718652" sldId="2147483706"/>
            <pc:sldLayoutMk cId="2531900927" sldId="2147483715"/>
          </pc:sldLayoutMkLst>
        </pc:sldLayoutChg>
        <pc:sldLayoutChg chg="new del replId">
          <pc:chgData name="Matej Krpan" userId="c8e9694f-425c-43a4-8a22-f190e4339329" providerId="ADAL" clId="{15CF34BE-68C4-49C0-A125-801707A576A5}" dt="2023-06-21T18:18:09.903" v="14100" actId="6938"/>
          <pc:sldLayoutMkLst>
            <pc:docMk/>
            <pc:sldMasterMk cId="3140718652" sldId="2147483706"/>
            <pc:sldLayoutMk cId="3060045341" sldId="2147483716"/>
          </pc:sldLayoutMkLst>
        </pc:sldLayoutChg>
        <pc:sldLayoutChg chg="new del replId">
          <pc:chgData name="Matej Krpan" userId="c8e9694f-425c-43a4-8a22-f190e4339329" providerId="ADAL" clId="{15CF34BE-68C4-49C0-A125-801707A576A5}" dt="2023-06-21T18:18:09.903" v="14100" actId="6938"/>
          <pc:sldLayoutMkLst>
            <pc:docMk/>
            <pc:sldMasterMk cId="3140718652" sldId="2147483706"/>
            <pc:sldLayoutMk cId="577940309" sldId="2147483717"/>
          </pc:sldLayoutMkLst>
        </pc:sldLayoutChg>
      </pc:sldMasterChg>
    </pc:docChg>
  </pc:docChgLst>
  <pc:docChgLst>
    <pc:chgData name="Mathaios Panteli" userId="2c7def7d-c1be-4982-9abd-6744164cbd75" providerId="ADAL" clId="{600CF3F7-C4B2-45BC-BCC4-06954758899A}"/>
    <pc:docChg chg="addSld delSld modSld sldOrd">
      <pc:chgData name="Mathaios Panteli" userId="2c7def7d-c1be-4982-9abd-6744164cbd75" providerId="ADAL" clId="{600CF3F7-C4B2-45BC-BCC4-06954758899A}" dt="2023-05-09T16:54:23.995" v="620" actId="20577"/>
      <pc:docMkLst>
        <pc:docMk/>
      </pc:docMkLst>
      <pc:sldChg chg="modSp">
        <pc:chgData name="Mathaios Panteli" userId="2c7def7d-c1be-4982-9abd-6744164cbd75" providerId="ADAL" clId="{600CF3F7-C4B2-45BC-BCC4-06954758899A}" dt="2023-05-09T13:58:53.957" v="55" actId="1076"/>
        <pc:sldMkLst>
          <pc:docMk/>
          <pc:sldMk cId="1688282409" sldId="305"/>
        </pc:sldMkLst>
        <pc:spChg chg="mod">
          <ac:chgData name="Mathaios Panteli" userId="2c7def7d-c1be-4982-9abd-6744164cbd75" providerId="ADAL" clId="{600CF3F7-C4B2-45BC-BCC4-06954758899A}" dt="2023-05-09T13:58:28.854" v="7" actId="1076"/>
          <ac:spMkLst>
            <pc:docMk/>
            <pc:sldMk cId="1688282409" sldId="305"/>
            <ac:spMk id="9" creationId="{A28B7559-57BA-541C-63FF-577F4BFCE9DC}"/>
          </ac:spMkLst>
        </pc:spChg>
        <pc:spChg chg="mod">
          <ac:chgData name="Mathaios Panteli" userId="2c7def7d-c1be-4982-9abd-6744164cbd75" providerId="ADAL" clId="{600CF3F7-C4B2-45BC-BCC4-06954758899A}" dt="2023-05-09T13:58:53.957" v="55" actId="1076"/>
          <ac:spMkLst>
            <pc:docMk/>
            <pc:sldMk cId="1688282409" sldId="305"/>
            <ac:spMk id="19" creationId="{59FE50B1-3F48-D0DA-31DD-32097BB28BD9}"/>
          </ac:spMkLst>
        </pc:spChg>
      </pc:sldChg>
      <pc:sldChg chg="del">
        <pc:chgData name="Mathaios Panteli" userId="2c7def7d-c1be-4982-9abd-6744164cbd75" providerId="ADAL" clId="{600CF3F7-C4B2-45BC-BCC4-06954758899A}" dt="2023-05-09T13:59:20.812" v="63" actId="2696"/>
        <pc:sldMkLst>
          <pc:docMk/>
          <pc:sldMk cId="0" sldId="318"/>
        </pc:sldMkLst>
      </pc:sldChg>
      <pc:sldChg chg="modSp">
        <pc:chgData name="Mathaios Panteli" userId="2c7def7d-c1be-4982-9abd-6744164cbd75" providerId="ADAL" clId="{600CF3F7-C4B2-45BC-BCC4-06954758899A}" dt="2023-05-09T13:59:09.601" v="57" actId="113"/>
        <pc:sldMkLst>
          <pc:docMk/>
          <pc:sldMk cId="1493655886" sldId="323"/>
        </pc:sldMkLst>
        <pc:spChg chg="mod">
          <ac:chgData name="Mathaios Panteli" userId="2c7def7d-c1be-4982-9abd-6744164cbd75" providerId="ADAL" clId="{600CF3F7-C4B2-45BC-BCC4-06954758899A}" dt="2023-05-09T13:59:09.601" v="57" actId="113"/>
          <ac:spMkLst>
            <pc:docMk/>
            <pc:sldMk cId="1493655886" sldId="323"/>
            <ac:spMk id="2" creationId="{198A4EC1-B59D-4A36-A4E8-1F42458D674C}"/>
          </ac:spMkLst>
        </pc:spChg>
      </pc:sldChg>
      <pc:sldChg chg="del">
        <pc:chgData name="Mathaios Panteli" userId="2c7def7d-c1be-4982-9abd-6744164cbd75" providerId="ADAL" clId="{600CF3F7-C4B2-45BC-BCC4-06954758899A}" dt="2023-05-09T13:59:20.950" v="73" actId="2696"/>
        <pc:sldMkLst>
          <pc:docMk/>
          <pc:sldMk cId="3993129900" sldId="339"/>
        </pc:sldMkLst>
      </pc:sldChg>
      <pc:sldChg chg="del">
        <pc:chgData name="Mathaios Panteli" userId="2c7def7d-c1be-4982-9abd-6744164cbd75" providerId="ADAL" clId="{600CF3F7-C4B2-45BC-BCC4-06954758899A}" dt="2023-05-09T13:59:20.804" v="62" actId="2696"/>
        <pc:sldMkLst>
          <pc:docMk/>
          <pc:sldMk cId="2464156202" sldId="340"/>
        </pc:sldMkLst>
      </pc:sldChg>
      <pc:sldChg chg="del">
        <pc:chgData name="Mathaios Panteli" userId="2c7def7d-c1be-4982-9abd-6744164cbd75" providerId="ADAL" clId="{600CF3F7-C4B2-45BC-BCC4-06954758899A}" dt="2023-05-09T13:59:20.766" v="59" actId="2696"/>
        <pc:sldMkLst>
          <pc:docMk/>
          <pc:sldMk cId="2846409894" sldId="341"/>
        </pc:sldMkLst>
      </pc:sldChg>
      <pc:sldChg chg="del">
        <pc:chgData name="Mathaios Panteli" userId="2c7def7d-c1be-4982-9abd-6744164cbd75" providerId="ADAL" clId="{600CF3F7-C4B2-45BC-BCC4-06954758899A}" dt="2023-05-09T13:59:20.774" v="60" actId="2696"/>
        <pc:sldMkLst>
          <pc:docMk/>
          <pc:sldMk cId="1884679886" sldId="342"/>
        </pc:sldMkLst>
      </pc:sldChg>
      <pc:sldChg chg="del">
        <pc:chgData name="Mathaios Panteli" userId="2c7def7d-c1be-4982-9abd-6744164cbd75" providerId="ADAL" clId="{600CF3F7-C4B2-45BC-BCC4-06954758899A}" dt="2023-05-09T13:59:20.778" v="61" actId="2696"/>
        <pc:sldMkLst>
          <pc:docMk/>
          <pc:sldMk cId="2034160478" sldId="343"/>
        </pc:sldMkLst>
      </pc:sldChg>
      <pc:sldChg chg="del">
        <pc:chgData name="Mathaios Panteli" userId="2c7def7d-c1be-4982-9abd-6744164cbd75" providerId="ADAL" clId="{600CF3F7-C4B2-45BC-BCC4-06954758899A}" dt="2023-05-09T13:59:20.960" v="74" actId="2696"/>
        <pc:sldMkLst>
          <pc:docMk/>
          <pc:sldMk cId="38372653" sldId="344"/>
        </pc:sldMkLst>
      </pc:sldChg>
      <pc:sldChg chg="del">
        <pc:chgData name="Mathaios Panteli" userId="2c7def7d-c1be-4982-9abd-6744164cbd75" providerId="ADAL" clId="{600CF3F7-C4B2-45BC-BCC4-06954758899A}" dt="2023-05-09T13:59:21.013" v="80" actId="2696"/>
        <pc:sldMkLst>
          <pc:docMk/>
          <pc:sldMk cId="1840998094" sldId="345"/>
        </pc:sldMkLst>
      </pc:sldChg>
      <pc:sldChg chg="del">
        <pc:chgData name="Mathaios Panteli" userId="2c7def7d-c1be-4982-9abd-6744164cbd75" providerId="ADAL" clId="{600CF3F7-C4B2-45BC-BCC4-06954758899A}" dt="2023-05-09T13:59:21.142" v="87" actId="2696"/>
        <pc:sldMkLst>
          <pc:docMk/>
          <pc:sldMk cId="3076792308" sldId="346"/>
        </pc:sldMkLst>
      </pc:sldChg>
      <pc:sldChg chg="del">
        <pc:chgData name="Mathaios Panteli" userId="2c7def7d-c1be-4982-9abd-6744164cbd75" providerId="ADAL" clId="{600CF3F7-C4B2-45BC-BCC4-06954758899A}" dt="2023-05-09T13:59:20.971" v="75" actId="2696"/>
        <pc:sldMkLst>
          <pc:docMk/>
          <pc:sldMk cId="0" sldId="348"/>
        </pc:sldMkLst>
      </pc:sldChg>
      <pc:sldChg chg="del">
        <pc:chgData name="Mathaios Panteli" userId="2c7def7d-c1be-4982-9abd-6744164cbd75" providerId="ADAL" clId="{600CF3F7-C4B2-45BC-BCC4-06954758899A}" dt="2023-05-09T13:59:20.976" v="76" actId="2696"/>
        <pc:sldMkLst>
          <pc:docMk/>
          <pc:sldMk cId="3798974496" sldId="349"/>
        </pc:sldMkLst>
      </pc:sldChg>
      <pc:sldChg chg="del">
        <pc:chgData name="Mathaios Panteli" userId="2c7def7d-c1be-4982-9abd-6744164cbd75" providerId="ADAL" clId="{600CF3F7-C4B2-45BC-BCC4-06954758899A}" dt="2023-05-09T13:59:20.988" v="77" actId="2696"/>
        <pc:sldMkLst>
          <pc:docMk/>
          <pc:sldMk cId="375662539" sldId="350"/>
        </pc:sldMkLst>
      </pc:sldChg>
      <pc:sldChg chg="del">
        <pc:chgData name="Mathaios Panteli" userId="2c7def7d-c1be-4982-9abd-6744164cbd75" providerId="ADAL" clId="{600CF3F7-C4B2-45BC-BCC4-06954758899A}" dt="2023-05-09T13:59:20.994" v="78" actId="2696"/>
        <pc:sldMkLst>
          <pc:docMk/>
          <pc:sldMk cId="1506483528" sldId="351"/>
        </pc:sldMkLst>
      </pc:sldChg>
      <pc:sldChg chg="del">
        <pc:chgData name="Mathaios Panteli" userId="2c7def7d-c1be-4982-9abd-6744164cbd75" providerId="ADAL" clId="{600CF3F7-C4B2-45BC-BCC4-06954758899A}" dt="2023-05-09T13:59:20.998" v="79" actId="2696"/>
        <pc:sldMkLst>
          <pc:docMk/>
          <pc:sldMk cId="2482933156" sldId="352"/>
        </pc:sldMkLst>
      </pc:sldChg>
      <pc:sldChg chg="del">
        <pc:chgData name="Mathaios Panteli" userId="2c7def7d-c1be-4982-9abd-6744164cbd75" providerId="ADAL" clId="{600CF3F7-C4B2-45BC-BCC4-06954758899A}" dt="2023-05-09T13:59:21.024" v="81" actId="2696"/>
        <pc:sldMkLst>
          <pc:docMk/>
          <pc:sldMk cId="1615285525" sldId="353"/>
        </pc:sldMkLst>
      </pc:sldChg>
      <pc:sldChg chg="del">
        <pc:chgData name="Mathaios Panteli" userId="2c7def7d-c1be-4982-9abd-6744164cbd75" providerId="ADAL" clId="{600CF3F7-C4B2-45BC-BCC4-06954758899A}" dt="2023-05-09T13:59:21.030" v="82" actId="2696"/>
        <pc:sldMkLst>
          <pc:docMk/>
          <pc:sldMk cId="485059873" sldId="354"/>
        </pc:sldMkLst>
      </pc:sldChg>
      <pc:sldChg chg="del">
        <pc:chgData name="Mathaios Panteli" userId="2c7def7d-c1be-4982-9abd-6744164cbd75" providerId="ADAL" clId="{600CF3F7-C4B2-45BC-BCC4-06954758899A}" dt="2023-05-09T13:59:21.039" v="83" actId="2696"/>
        <pc:sldMkLst>
          <pc:docMk/>
          <pc:sldMk cId="1043934447" sldId="355"/>
        </pc:sldMkLst>
      </pc:sldChg>
      <pc:sldChg chg="del">
        <pc:chgData name="Mathaios Panteli" userId="2c7def7d-c1be-4982-9abd-6744164cbd75" providerId="ADAL" clId="{600CF3F7-C4B2-45BC-BCC4-06954758899A}" dt="2023-05-09T13:59:21.123" v="84" actId="2696"/>
        <pc:sldMkLst>
          <pc:docMk/>
          <pc:sldMk cId="3262615495" sldId="356"/>
        </pc:sldMkLst>
      </pc:sldChg>
      <pc:sldChg chg="del">
        <pc:chgData name="Mathaios Panteli" userId="2c7def7d-c1be-4982-9abd-6744164cbd75" providerId="ADAL" clId="{600CF3F7-C4B2-45BC-BCC4-06954758899A}" dt="2023-05-09T13:59:21.127" v="85" actId="2696"/>
        <pc:sldMkLst>
          <pc:docMk/>
          <pc:sldMk cId="2674334820" sldId="357"/>
        </pc:sldMkLst>
      </pc:sldChg>
      <pc:sldChg chg="del">
        <pc:chgData name="Mathaios Panteli" userId="2c7def7d-c1be-4982-9abd-6744164cbd75" providerId="ADAL" clId="{600CF3F7-C4B2-45BC-BCC4-06954758899A}" dt="2023-05-09T13:59:20.843" v="64" actId="2696"/>
        <pc:sldMkLst>
          <pc:docMk/>
          <pc:sldMk cId="0" sldId="358"/>
        </pc:sldMkLst>
      </pc:sldChg>
      <pc:sldChg chg="del">
        <pc:chgData name="Mathaios Panteli" userId="2c7def7d-c1be-4982-9abd-6744164cbd75" providerId="ADAL" clId="{600CF3F7-C4B2-45BC-BCC4-06954758899A}" dt="2023-05-09T13:59:20.858" v="65" actId="2696"/>
        <pc:sldMkLst>
          <pc:docMk/>
          <pc:sldMk cId="3902492552" sldId="359"/>
        </pc:sldMkLst>
      </pc:sldChg>
      <pc:sldChg chg="del">
        <pc:chgData name="Mathaios Panteli" userId="2c7def7d-c1be-4982-9abd-6744164cbd75" providerId="ADAL" clId="{600CF3F7-C4B2-45BC-BCC4-06954758899A}" dt="2023-05-09T13:59:20.869" v="66" actId="2696"/>
        <pc:sldMkLst>
          <pc:docMk/>
          <pc:sldMk cId="3311781446" sldId="360"/>
        </pc:sldMkLst>
      </pc:sldChg>
      <pc:sldChg chg="del">
        <pc:chgData name="Mathaios Panteli" userId="2c7def7d-c1be-4982-9abd-6744164cbd75" providerId="ADAL" clId="{600CF3F7-C4B2-45BC-BCC4-06954758899A}" dt="2023-05-09T13:59:20.878" v="67" actId="2696"/>
        <pc:sldMkLst>
          <pc:docMk/>
          <pc:sldMk cId="1164495478" sldId="361"/>
        </pc:sldMkLst>
      </pc:sldChg>
      <pc:sldChg chg="del">
        <pc:chgData name="Mathaios Panteli" userId="2c7def7d-c1be-4982-9abd-6744164cbd75" providerId="ADAL" clId="{600CF3F7-C4B2-45BC-BCC4-06954758899A}" dt="2023-05-09T13:59:20.890" v="68" actId="2696"/>
        <pc:sldMkLst>
          <pc:docMk/>
          <pc:sldMk cId="654253642" sldId="362"/>
        </pc:sldMkLst>
      </pc:sldChg>
      <pc:sldChg chg="del">
        <pc:chgData name="Mathaios Panteli" userId="2c7def7d-c1be-4982-9abd-6744164cbd75" providerId="ADAL" clId="{600CF3F7-C4B2-45BC-BCC4-06954758899A}" dt="2023-05-09T13:59:20.933" v="70" actId="2696"/>
        <pc:sldMkLst>
          <pc:docMk/>
          <pc:sldMk cId="1650824728" sldId="363"/>
        </pc:sldMkLst>
      </pc:sldChg>
      <pc:sldChg chg="del">
        <pc:chgData name="Mathaios Panteli" userId="2c7def7d-c1be-4982-9abd-6744164cbd75" providerId="ADAL" clId="{600CF3F7-C4B2-45BC-BCC4-06954758899A}" dt="2023-05-09T13:59:20.941" v="71" actId="2696"/>
        <pc:sldMkLst>
          <pc:docMk/>
          <pc:sldMk cId="762294370" sldId="364"/>
        </pc:sldMkLst>
      </pc:sldChg>
      <pc:sldChg chg="del">
        <pc:chgData name="Mathaios Panteli" userId="2c7def7d-c1be-4982-9abd-6744164cbd75" providerId="ADAL" clId="{600CF3F7-C4B2-45BC-BCC4-06954758899A}" dt="2023-05-09T13:59:20.920" v="69" actId="2696"/>
        <pc:sldMkLst>
          <pc:docMk/>
          <pc:sldMk cId="1079768869" sldId="365"/>
        </pc:sldMkLst>
      </pc:sldChg>
      <pc:sldChg chg="del">
        <pc:chgData name="Mathaios Panteli" userId="2c7def7d-c1be-4982-9abd-6744164cbd75" providerId="ADAL" clId="{600CF3F7-C4B2-45BC-BCC4-06954758899A}" dt="2023-05-09T13:59:20.946" v="72" actId="2696"/>
        <pc:sldMkLst>
          <pc:docMk/>
          <pc:sldMk cId="2530772724" sldId="366"/>
        </pc:sldMkLst>
      </pc:sldChg>
      <pc:sldChg chg="modSp add">
        <pc:chgData name="Mathaios Panteli" userId="2c7def7d-c1be-4982-9abd-6744164cbd75" providerId="ADAL" clId="{600CF3F7-C4B2-45BC-BCC4-06954758899A}" dt="2023-05-09T16:53:11.139" v="537" actId="20577"/>
        <pc:sldMkLst>
          <pc:docMk/>
          <pc:sldMk cId="1786495933" sldId="367"/>
        </pc:sldMkLst>
        <pc:spChg chg="mod">
          <ac:chgData name="Mathaios Panteli" userId="2c7def7d-c1be-4982-9abd-6744164cbd75" providerId="ADAL" clId="{600CF3F7-C4B2-45BC-BCC4-06954758899A}" dt="2023-05-09T16:53:11.139" v="537" actId="20577"/>
          <ac:spMkLst>
            <pc:docMk/>
            <pc:sldMk cId="1786495933" sldId="367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3:59:58.114" v="120" actId="113"/>
        <pc:sldMkLst>
          <pc:docMk/>
          <pc:sldMk cId="2205700598" sldId="368"/>
        </pc:sldMkLst>
        <pc:spChg chg="mod">
          <ac:chgData name="Mathaios Panteli" userId="2c7def7d-c1be-4982-9abd-6744164cbd75" providerId="ADAL" clId="{600CF3F7-C4B2-45BC-BCC4-06954758899A}" dt="2023-05-09T13:59:58.114" v="120" actId="113"/>
          <ac:spMkLst>
            <pc:docMk/>
            <pc:sldMk cId="2205700598" sldId="368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4:00:33.356" v="166" actId="113"/>
        <pc:sldMkLst>
          <pc:docMk/>
          <pc:sldMk cId="3304682490" sldId="369"/>
        </pc:sldMkLst>
        <pc:spChg chg="mod">
          <ac:chgData name="Mathaios Panteli" userId="2c7def7d-c1be-4982-9abd-6744164cbd75" providerId="ADAL" clId="{600CF3F7-C4B2-45BC-BCC4-06954758899A}" dt="2023-05-09T14:00:33.356" v="166" actId="113"/>
          <ac:spMkLst>
            <pc:docMk/>
            <pc:sldMk cId="3304682490" sldId="369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6:53:18.347" v="546" actId="20577"/>
        <pc:sldMkLst>
          <pc:docMk/>
          <pc:sldMk cId="2547037694" sldId="370"/>
        </pc:sldMkLst>
        <pc:spChg chg="mod">
          <ac:chgData name="Mathaios Panteli" userId="2c7def7d-c1be-4982-9abd-6744164cbd75" providerId="ADAL" clId="{600CF3F7-C4B2-45BC-BCC4-06954758899A}" dt="2023-05-09T16:53:18.347" v="546" actId="20577"/>
          <ac:spMkLst>
            <pc:docMk/>
            <pc:sldMk cId="2547037694" sldId="370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4:01:20.830" v="245" actId="20577"/>
        <pc:sldMkLst>
          <pc:docMk/>
          <pc:sldMk cId="2750179170" sldId="371"/>
        </pc:sldMkLst>
        <pc:spChg chg="mod">
          <ac:chgData name="Mathaios Panteli" userId="2c7def7d-c1be-4982-9abd-6744164cbd75" providerId="ADAL" clId="{600CF3F7-C4B2-45BC-BCC4-06954758899A}" dt="2023-05-09T14:01:20.830" v="245" actId="20577"/>
          <ac:spMkLst>
            <pc:docMk/>
            <pc:sldMk cId="2750179170" sldId="371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6:53:56.556" v="593" actId="20577"/>
        <pc:sldMkLst>
          <pc:docMk/>
          <pc:sldMk cId="1531190809" sldId="372"/>
        </pc:sldMkLst>
        <pc:spChg chg="mod">
          <ac:chgData name="Mathaios Panteli" userId="2c7def7d-c1be-4982-9abd-6744164cbd75" providerId="ADAL" clId="{600CF3F7-C4B2-45BC-BCC4-06954758899A}" dt="2023-05-09T16:53:56.556" v="593" actId="20577"/>
          <ac:spMkLst>
            <pc:docMk/>
            <pc:sldMk cId="1531190809" sldId="372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6:53:31.981" v="573" actId="20577"/>
        <pc:sldMkLst>
          <pc:docMk/>
          <pc:sldMk cId="216511744" sldId="373"/>
        </pc:sldMkLst>
        <pc:spChg chg="mod">
          <ac:chgData name="Mathaios Panteli" userId="2c7def7d-c1be-4982-9abd-6744164cbd75" providerId="ADAL" clId="{600CF3F7-C4B2-45BC-BCC4-06954758899A}" dt="2023-05-09T16:53:31.981" v="573" actId="20577"/>
          <ac:spMkLst>
            <pc:docMk/>
            <pc:sldMk cId="216511744" sldId="373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4:01:42.372" v="247" actId="113"/>
        <pc:sldMkLst>
          <pc:docMk/>
          <pc:sldMk cId="1163783691" sldId="374"/>
        </pc:sldMkLst>
        <pc:spChg chg="mod">
          <ac:chgData name="Mathaios Panteli" userId="2c7def7d-c1be-4982-9abd-6744164cbd75" providerId="ADAL" clId="{600CF3F7-C4B2-45BC-BCC4-06954758899A}" dt="2023-05-09T14:01:42.372" v="247" actId="113"/>
          <ac:spMkLst>
            <pc:docMk/>
            <pc:sldMk cId="1163783691" sldId="374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6:53:42.724" v="582" actId="20577"/>
        <pc:sldMkLst>
          <pc:docMk/>
          <pc:sldMk cId="2089402820" sldId="375"/>
        </pc:sldMkLst>
        <pc:spChg chg="mod">
          <ac:chgData name="Mathaios Panteli" userId="2c7def7d-c1be-4982-9abd-6744164cbd75" providerId="ADAL" clId="{600CF3F7-C4B2-45BC-BCC4-06954758899A}" dt="2023-05-09T16:53:42.724" v="582" actId="20577"/>
          <ac:spMkLst>
            <pc:docMk/>
            <pc:sldMk cId="2089402820" sldId="375"/>
            <ac:spMk id="2" creationId="{198A4EC1-B59D-4A36-A4E8-1F42458D674C}"/>
          </ac:spMkLst>
        </pc:spChg>
      </pc:sldChg>
      <pc:sldChg chg="modSp add ord">
        <pc:chgData name="Mathaios Panteli" userId="2c7def7d-c1be-4982-9abd-6744164cbd75" providerId="ADAL" clId="{600CF3F7-C4B2-45BC-BCC4-06954758899A}" dt="2023-05-09T14:02:18.770" v="297"/>
        <pc:sldMkLst>
          <pc:docMk/>
          <pc:sldMk cId="3583517509" sldId="376"/>
        </pc:sldMkLst>
        <pc:spChg chg="mod">
          <ac:chgData name="Mathaios Panteli" userId="2c7def7d-c1be-4982-9abd-6744164cbd75" providerId="ADAL" clId="{600CF3F7-C4B2-45BC-BCC4-06954758899A}" dt="2023-05-09T14:02:13.236" v="296" actId="113"/>
          <ac:spMkLst>
            <pc:docMk/>
            <pc:sldMk cId="3583517509" sldId="376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4:02:46.941" v="339" actId="113"/>
        <pc:sldMkLst>
          <pc:docMk/>
          <pc:sldMk cId="643425196" sldId="377"/>
        </pc:sldMkLst>
        <pc:spChg chg="mod">
          <ac:chgData name="Mathaios Panteli" userId="2c7def7d-c1be-4982-9abd-6744164cbd75" providerId="ADAL" clId="{600CF3F7-C4B2-45BC-BCC4-06954758899A}" dt="2023-05-09T14:02:46.941" v="339" actId="113"/>
          <ac:spMkLst>
            <pc:docMk/>
            <pc:sldMk cId="643425196" sldId="377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6:54:07.891" v="602" actId="20577"/>
        <pc:sldMkLst>
          <pc:docMk/>
          <pc:sldMk cId="2745262279" sldId="378"/>
        </pc:sldMkLst>
        <pc:spChg chg="mod">
          <ac:chgData name="Mathaios Panteli" userId="2c7def7d-c1be-4982-9abd-6744164cbd75" providerId="ADAL" clId="{600CF3F7-C4B2-45BC-BCC4-06954758899A}" dt="2023-05-09T16:54:07.891" v="602" actId="20577"/>
          <ac:spMkLst>
            <pc:docMk/>
            <pc:sldMk cId="2745262279" sldId="378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4:03:25.277" v="413" actId="113"/>
        <pc:sldMkLst>
          <pc:docMk/>
          <pc:sldMk cId="3386333532" sldId="379"/>
        </pc:sldMkLst>
        <pc:spChg chg="mod">
          <ac:chgData name="Mathaios Panteli" userId="2c7def7d-c1be-4982-9abd-6744164cbd75" providerId="ADAL" clId="{600CF3F7-C4B2-45BC-BCC4-06954758899A}" dt="2023-05-09T14:03:25.277" v="413" actId="113"/>
          <ac:spMkLst>
            <pc:docMk/>
            <pc:sldMk cId="3386333532" sldId="379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6:54:17.605" v="611" actId="20577"/>
        <pc:sldMkLst>
          <pc:docMk/>
          <pc:sldMk cId="4006722148" sldId="380"/>
        </pc:sldMkLst>
        <pc:spChg chg="mod">
          <ac:chgData name="Mathaios Panteli" userId="2c7def7d-c1be-4982-9abd-6744164cbd75" providerId="ADAL" clId="{600CF3F7-C4B2-45BC-BCC4-06954758899A}" dt="2023-05-09T16:54:17.605" v="611" actId="20577"/>
          <ac:spMkLst>
            <pc:docMk/>
            <pc:sldMk cId="4006722148" sldId="380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6:49:07.870" v="484" actId="20577"/>
        <pc:sldMkLst>
          <pc:docMk/>
          <pc:sldMk cId="1080991191" sldId="381"/>
        </pc:sldMkLst>
        <pc:spChg chg="mod">
          <ac:chgData name="Mathaios Panteli" userId="2c7def7d-c1be-4982-9abd-6744164cbd75" providerId="ADAL" clId="{600CF3F7-C4B2-45BC-BCC4-06954758899A}" dt="2023-05-09T16:49:07.870" v="484" actId="20577"/>
          <ac:spMkLst>
            <pc:docMk/>
            <pc:sldMk cId="1080991191" sldId="381"/>
            <ac:spMk id="2" creationId="{198A4EC1-B59D-4A36-A4E8-1F42458D674C}"/>
          </ac:spMkLst>
        </pc:spChg>
      </pc:sldChg>
      <pc:sldChg chg="modSp add">
        <pc:chgData name="Mathaios Panteli" userId="2c7def7d-c1be-4982-9abd-6744164cbd75" providerId="ADAL" clId="{600CF3F7-C4B2-45BC-BCC4-06954758899A}" dt="2023-05-09T16:54:23.995" v="620" actId="20577"/>
        <pc:sldMkLst>
          <pc:docMk/>
          <pc:sldMk cId="788881227" sldId="382"/>
        </pc:sldMkLst>
        <pc:spChg chg="mod">
          <ac:chgData name="Mathaios Panteli" userId="2c7def7d-c1be-4982-9abd-6744164cbd75" providerId="ADAL" clId="{600CF3F7-C4B2-45BC-BCC4-06954758899A}" dt="2023-05-09T16:54:23.995" v="620" actId="20577"/>
          <ac:spMkLst>
            <pc:docMk/>
            <pc:sldMk cId="788881227" sldId="382"/>
            <ac:spMk id="2" creationId="{198A4EC1-B59D-4A36-A4E8-1F42458D674C}"/>
          </ac:spMkLst>
        </pc:spChg>
      </pc:sldChg>
      <pc:sldMasterChg chg="delSldLayout">
        <pc:chgData name="Mathaios Panteli" userId="2c7def7d-c1be-4982-9abd-6744164cbd75" providerId="ADAL" clId="{600CF3F7-C4B2-45BC-BCC4-06954758899A}" dt="2023-05-09T13:59:21.139" v="86" actId="2696"/>
        <pc:sldMasterMkLst>
          <pc:docMk/>
          <pc:sldMasterMk cId="0" sldId="2147483675"/>
        </pc:sldMasterMkLst>
        <pc:sldLayoutChg chg="del">
          <pc:chgData name="Mathaios Panteli" userId="2c7def7d-c1be-4982-9abd-6744164cbd75" providerId="ADAL" clId="{600CF3F7-C4B2-45BC-BCC4-06954758899A}" dt="2023-05-09T13:59:21.139" v="86" actId="2696"/>
          <pc:sldLayoutMkLst>
            <pc:docMk/>
            <pc:sldMasterMk cId="0" sldId="2147483675"/>
            <pc:sldLayoutMk cId="3106029692" sldId="2147483706"/>
          </pc:sldLayoutMkLst>
        </pc:sldLayoutChg>
      </pc:sldMasterChg>
    </pc:docChg>
  </pc:docChgLst>
  <pc:docChgLst>
    <pc:chgData name="Matej" userId="c8e9694f-425c-43a4-8a22-f190e4339329" providerId="ADAL" clId="{33EC7542-1CDF-4BC9-980A-C69A2CF9E987}"/>
    <pc:docChg chg="undo custSel addSld delSld modSld sldOrd">
      <pc:chgData name="Matej" userId="c8e9694f-425c-43a4-8a22-f190e4339329" providerId="ADAL" clId="{33EC7542-1CDF-4BC9-980A-C69A2CF9E987}" dt="2023-06-22T10:51:16.433" v="392" actId="14826"/>
      <pc:docMkLst>
        <pc:docMk/>
      </pc:docMkLst>
      <pc:sldChg chg="addSp delSp modSp mod ord">
        <pc:chgData name="Matej" userId="c8e9694f-425c-43a4-8a22-f190e4339329" providerId="ADAL" clId="{33EC7542-1CDF-4BC9-980A-C69A2CF9E987}" dt="2023-06-22T10:33:26.315" v="389"/>
        <pc:sldMkLst>
          <pc:docMk/>
          <pc:sldMk cId="782045542" sldId="442"/>
        </pc:sldMkLst>
        <pc:spChg chg="add mod">
          <ac:chgData name="Matej" userId="c8e9694f-425c-43a4-8a22-f190e4339329" providerId="ADAL" clId="{33EC7542-1CDF-4BC9-980A-C69A2CF9E987}" dt="2023-06-22T10:29:53.410" v="336" actId="20577"/>
          <ac:spMkLst>
            <pc:docMk/>
            <pc:sldMk cId="782045542" sldId="442"/>
            <ac:spMk id="3" creationId="{C995E71C-631E-12B2-842E-437DC0E43A86}"/>
          </ac:spMkLst>
        </pc:spChg>
        <pc:spChg chg="add mod">
          <ac:chgData name="Matej" userId="c8e9694f-425c-43a4-8a22-f190e4339329" providerId="ADAL" clId="{33EC7542-1CDF-4BC9-980A-C69A2CF9E987}" dt="2023-06-22T10:31:56.156" v="387" actId="1076"/>
          <ac:spMkLst>
            <pc:docMk/>
            <pc:sldMk cId="782045542" sldId="442"/>
            <ac:spMk id="4" creationId="{E7361340-C6BA-4043-DF9F-3900CCC44F20}"/>
          </ac:spMkLst>
        </pc:spChg>
        <pc:picChg chg="del mod">
          <ac:chgData name="Matej" userId="c8e9694f-425c-43a4-8a22-f190e4339329" providerId="ADAL" clId="{33EC7542-1CDF-4BC9-980A-C69A2CF9E987}" dt="2023-06-22T10:28:54.030" v="268" actId="478"/>
          <ac:picMkLst>
            <pc:docMk/>
            <pc:sldMk cId="782045542" sldId="442"/>
            <ac:picMk id="5" creationId="{4D512993-EA92-B406-069B-AE670910C686}"/>
          </ac:picMkLst>
        </pc:picChg>
      </pc:sldChg>
      <pc:sldChg chg="modSp mod ord">
        <pc:chgData name="Matej" userId="c8e9694f-425c-43a4-8a22-f190e4339329" providerId="ADAL" clId="{33EC7542-1CDF-4BC9-980A-C69A2CF9E987}" dt="2023-06-22T10:33:26.315" v="389"/>
        <pc:sldMkLst>
          <pc:docMk/>
          <pc:sldMk cId="3313014412" sldId="443"/>
        </pc:sldMkLst>
        <pc:picChg chg="mod">
          <ac:chgData name="Matej" userId="c8e9694f-425c-43a4-8a22-f190e4339329" providerId="ADAL" clId="{33EC7542-1CDF-4BC9-980A-C69A2CF9E987}" dt="2023-06-22T10:27:58.886" v="263" actId="14826"/>
          <ac:picMkLst>
            <pc:docMk/>
            <pc:sldMk cId="3313014412" sldId="443"/>
            <ac:picMk id="5" creationId="{4D512993-EA92-B406-069B-AE670910C686}"/>
          </ac:picMkLst>
        </pc:picChg>
      </pc:sldChg>
      <pc:sldChg chg="modSp mod ord">
        <pc:chgData name="Matej" userId="c8e9694f-425c-43a4-8a22-f190e4339329" providerId="ADAL" clId="{33EC7542-1CDF-4BC9-980A-C69A2CF9E987}" dt="2023-06-22T10:33:26.315" v="389"/>
        <pc:sldMkLst>
          <pc:docMk/>
          <pc:sldMk cId="3921924541" sldId="444"/>
        </pc:sldMkLst>
        <pc:picChg chg="mod">
          <ac:chgData name="Matej" userId="c8e9694f-425c-43a4-8a22-f190e4339329" providerId="ADAL" clId="{33EC7542-1CDF-4BC9-980A-C69A2CF9E987}" dt="2023-06-22T10:28:07.708" v="264" actId="14826"/>
          <ac:picMkLst>
            <pc:docMk/>
            <pc:sldMk cId="3921924541" sldId="444"/>
            <ac:picMk id="5" creationId="{4D512993-EA92-B406-069B-AE670910C686}"/>
          </ac:picMkLst>
        </pc:picChg>
      </pc:sldChg>
      <pc:sldChg chg="addSp delSp modSp mod">
        <pc:chgData name="Matej" userId="c8e9694f-425c-43a4-8a22-f190e4339329" providerId="ADAL" clId="{33EC7542-1CDF-4BC9-980A-C69A2CF9E987}" dt="2023-06-22T10:51:16.433" v="392" actId="14826"/>
        <pc:sldMkLst>
          <pc:docMk/>
          <pc:sldMk cId="2943510486" sldId="458"/>
        </pc:sldMkLst>
        <pc:spChg chg="del mod">
          <ac:chgData name="Matej" userId="c8e9694f-425c-43a4-8a22-f190e4339329" providerId="ADAL" clId="{33EC7542-1CDF-4BC9-980A-C69A2CF9E987}" dt="2023-06-22T10:20:45.231" v="136" actId="478"/>
          <ac:spMkLst>
            <pc:docMk/>
            <pc:sldMk cId="2943510486" sldId="458"/>
            <ac:spMk id="3" creationId="{2D31EFB2-655A-F3A9-7601-01C57BB6972B}"/>
          </ac:spMkLst>
        </pc:spChg>
        <pc:spChg chg="add del mod">
          <ac:chgData name="Matej" userId="c8e9694f-425c-43a4-8a22-f190e4339329" providerId="ADAL" clId="{33EC7542-1CDF-4BC9-980A-C69A2CF9E987}" dt="2023-06-22T10:20:42.444" v="135"/>
          <ac:spMkLst>
            <pc:docMk/>
            <pc:sldMk cId="2943510486" sldId="458"/>
            <ac:spMk id="4" creationId="{38FD6FA7-C84E-12FA-9814-0CF47FBAE527}"/>
          </ac:spMkLst>
        </pc:spChg>
        <pc:spChg chg="add del mod">
          <ac:chgData name="Matej" userId="c8e9694f-425c-43a4-8a22-f190e4339329" providerId="ADAL" clId="{33EC7542-1CDF-4BC9-980A-C69A2CF9E987}" dt="2023-06-22T10:20:42.077" v="134"/>
          <ac:spMkLst>
            <pc:docMk/>
            <pc:sldMk cId="2943510486" sldId="458"/>
            <ac:spMk id="6" creationId="{CE1572CF-5D1F-2A40-5724-507D32812227}"/>
          </ac:spMkLst>
        </pc:spChg>
        <pc:spChg chg="add mod">
          <ac:chgData name="Matej" userId="c8e9694f-425c-43a4-8a22-f190e4339329" providerId="ADAL" clId="{33EC7542-1CDF-4BC9-980A-C69A2CF9E987}" dt="2023-06-22T10:24:43.865" v="261" actId="20577"/>
          <ac:spMkLst>
            <pc:docMk/>
            <pc:sldMk cId="2943510486" sldId="458"/>
            <ac:spMk id="7" creationId="{73A44CBD-0C6A-086B-3581-F7BC148F2693}"/>
          </ac:spMkLst>
        </pc:spChg>
        <pc:spChg chg="add mod">
          <ac:chgData name="Matej" userId="c8e9694f-425c-43a4-8a22-f190e4339329" providerId="ADAL" clId="{33EC7542-1CDF-4BC9-980A-C69A2CF9E987}" dt="2023-06-22T10:50:43.541" v="390"/>
          <ac:spMkLst>
            <pc:docMk/>
            <pc:sldMk cId="2943510486" sldId="458"/>
            <ac:spMk id="10" creationId="{CA578C3C-DF2F-B5C8-F623-6AD894A7FCDD}"/>
          </ac:spMkLst>
        </pc:spChg>
        <pc:picChg chg="del mod">
          <ac:chgData name="Matej" userId="c8e9694f-425c-43a4-8a22-f190e4339329" providerId="ADAL" clId="{33EC7542-1CDF-4BC9-980A-C69A2CF9E987}" dt="2023-06-22T10:20:33.352" v="129" actId="478"/>
          <ac:picMkLst>
            <pc:docMk/>
            <pc:sldMk cId="2943510486" sldId="458"/>
            <ac:picMk id="5" creationId="{80AF94DF-73A9-7BDE-BA72-D5FD0C11A5EF}"/>
          </ac:picMkLst>
        </pc:picChg>
        <pc:picChg chg="add mod">
          <ac:chgData name="Matej" userId="c8e9694f-425c-43a4-8a22-f190e4339329" providerId="ADAL" clId="{33EC7542-1CDF-4BC9-980A-C69A2CF9E987}" dt="2023-06-22T10:50:53.298" v="391" actId="14826"/>
          <ac:picMkLst>
            <pc:docMk/>
            <pc:sldMk cId="2943510486" sldId="458"/>
            <ac:picMk id="8" creationId="{5A64F4CC-6899-CD97-0ABA-2C5DD65FADE7}"/>
          </ac:picMkLst>
        </pc:picChg>
        <pc:picChg chg="add mod">
          <ac:chgData name="Matej" userId="c8e9694f-425c-43a4-8a22-f190e4339329" providerId="ADAL" clId="{33EC7542-1CDF-4BC9-980A-C69A2CF9E987}" dt="2023-06-22T10:51:16.433" v="392" actId="14826"/>
          <ac:picMkLst>
            <pc:docMk/>
            <pc:sldMk cId="2943510486" sldId="458"/>
            <ac:picMk id="9" creationId="{5D78B7B6-EB45-5F52-11FF-7274AC29BAED}"/>
          </ac:picMkLst>
        </pc:picChg>
      </pc:sldChg>
      <pc:sldChg chg="addSp delSp mod">
        <pc:chgData name="Matej" userId="c8e9694f-425c-43a4-8a22-f190e4339329" providerId="ADAL" clId="{33EC7542-1CDF-4BC9-980A-C69A2CF9E987}" dt="2023-06-22T10:19:05.706" v="69" actId="478"/>
        <pc:sldMkLst>
          <pc:docMk/>
          <pc:sldMk cId="1325571746" sldId="465"/>
        </pc:sldMkLst>
        <pc:spChg chg="add del">
          <ac:chgData name="Matej" userId="c8e9694f-425c-43a4-8a22-f190e4339329" providerId="ADAL" clId="{33EC7542-1CDF-4BC9-980A-C69A2CF9E987}" dt="2023-06-22T10:19:05.345" v="68" actId="478"/>
          <ac:spMkLst>
            <pc:docMk/>
            <pc:sldMk cId="1325571746" sldId="465"/>
            <ac:spMk id="3" creationId="{2D31EFB2-655A-F3A9-7601-01C57BB6972B}"/>
          </ac:spMkLst>
        </pc:spChg>
        <pc:picChg chg="add del">
          <ac:chgData name="Matej" userId="c8e9694f-425c-43a4-8a22-f190e4339329" providerId="ADAL" clId="{33EC7542-1CDF-4BC9-980A-C69A2CF9E987}" dt="2023-06-22T10:19:05.706" v="69" actId="478"/>
          <ac:picMkLst>
            <pc:docMk/>
            <pc:sldMk cId="1325571746" sldId="465"/>
            <ac:picMk id="4" creationId="{6E36B984-1F34-6BDC-8B43-5261387BBC97}"/>
          </ac:picMkLst>
        </pc:picChg>
      </pc:sldChg>
      <pc:sldChg chg="modSp add mod">
        <pc:chgData name="Matej" userId="c8e9694f-425c-43a4-8a22-f190e4339329" providerId="ADAL" clId="{33EC7542-1CDF-4BC9-980A-C69A2CF9E987}" dt="2023-06-22T10:21:36.361" v="182" actId="20577"/>
        <pc:sldMkLst>
          <pc:docMk/>
          <pc:sldMk cId="2833347871" sldId="750"/>
        </pc:sldMkLst>
        <pc:spChg chg="mod">
          <ac:chgData name="Matej" userId="c8e9694f-425c-43a4-8a22-f190e4339329" providerId="ADAL" clId="{33EC7542-1CDF-4BC9-980A-C69A2CF9E987}" dt="2023-06-22T10:21:36.361" v="182" actId="20577"/>
          <ac:spMkLst>
            <pc:docMk/>
            <pc:sldMk cId="2833347871" sldId="750"/>
            <ac:spMk id="3" creationId="{2D31EFB2-655A-F3A9-7601-01C57BB6972B}"/>
          </ac:spMkLst>
        </pc:spChg>
      </pc:sldChg>
      <pc:sldChg chg="new del">
        <pc:chgData name="Matej" userId="c8e9694f-425c-43a4-8a22-f190e4339329" providerId="ADAL" clId="{33EC7542-1CDF-4BC9-980A-C69A2CF9E987}" dt="2023-06-22T10:28:31.588" v="266" actId="47"/>
        <pc:sldMkLst>
          <pc:docMk/>
          <pc:sldMk cId="993747965" sldId="751"/>
        </pc:sldMkLst>
      </pc:sldChg>
      <pc:sldChg chg="add ord">
        <pc:chgData name="Matej" userId="c8e9694f-425c-43a4-8a22-f190e4339329" providerId="ADAL" clId="{33EC7542-1CDF-4BC9-980A-C69A2CF9E987}" dt="2023-06-22T10:33:26.315" v="389"/>
        <pc:sldMkLst>
          <pc:docMk/>
          <pc:sldMk cId="1742672648" sldId="751"/>
        </pc:sldMkLst>
      </pc:sldChg>
    </pc:docChg>
  </pc:docChgLst>
  <pc:docChgLst>
    <pc:chgData name="Mathaios Panteli" userId="2c7def7d-c1be-4982-9abd-6744164cbd75" providerId="ADAL" clId="{7D11EEC6-3664-44D1-AFED-5D68B3AFEF44}"/>
    <pc:docChg chg="undo custSel addSld delSld modSld">
      <pc:chgData name="Mathaios Panteli" userId="2c7def7d-c1be-4982-9abd-6744164cbd75" providerId="ADAL" clId="{7D11EEC6-3664-44D1-AFED-5D68B3AFEF44}" dt="2023-03-29T09:22:23.828" v="770" actId="269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55186e73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55186e73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0118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936481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405017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4187650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650182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77302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137344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932252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416804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074270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477269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094361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395308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405536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652871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3446555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860008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236292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405158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748996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983872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51133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41770123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619933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883142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826757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7061827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683461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3950589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8856532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5797572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35513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428115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6704411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1185242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526025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4877263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0969265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9112911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581229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66949303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3067929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1976443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312318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7472423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1042960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078163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0580535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5166052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773920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82549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2955776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0356461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9993449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423157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4115958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9202657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6922517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8522124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4108824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9223547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8165104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3247081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6227111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5585860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102922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0928140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33505731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9870001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4281892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409043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4071859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95748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95131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880" y="3462700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00" y="3498355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407530" y="877"/>
            <a:ext cx="6728570" cy="521089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>
              <a:alpha val="869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3900" y="542925"/>
            <a:ext cx="53322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200" b="1">
                <a:solidFill>
                  <a:schemeClr val="bg2">
                    <a:lumMod val="60000"/>
                    <a:lumOff val="40000"/>
                  </a:schemeClr>
                </a:solidFill>
                <a:latin typeface="+mj-l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3900" y="1978725"/>
            <a:ext cx="2526900" cy="6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6"/>
                </a:solidFill>
                <a:latin typeface="Avenir Next" panose="020B0503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CB091E31-2964-0FF0-B2EC-76256C614A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05" y="87113"/>
            <a:ext cx="1344706" cy="2810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B771A64-8C0F-0365-08B3-157030E2A4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6444" y="74253"/>
            <a:ext cx="1031086" cy="300563"/>
          </a:xfrm>
          <a:prstGeom prst="rect">
            <a:avLst/>
          </a:prstGeom>
        </p:spPr>
      </p:pic>
      <p:pic>
        <p:nvPicPr>
          <p:cNvPr id="8" name="Imagen 7" descr="Texto&#10;&#10;Descripción generada automáticamente con confianza media">
            <a:extLst>
              <a:ext uri="{FF2B5EF4-FFF2-40B4-BE49-F238E27FC236}">
                <a16:creationId xmlns:a16="http://schemas.microsoft.com/office/drawing/2014/main" id="{C59D5CA2-B483-C0F4-665A-303EE0985F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205" y="4600575"/>
            <a:ext cx="939800" cy="364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accent2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 rot="10800000" flipH="1">
            <a:off x="0" y="72"/>
            <a:ext cx="6900329" cy="5132054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6"/>
          <p:cNvSpPr/>
          <p:nvPr/>
        </p:nvSpPr>
        <p:spPr>
          <a:xfrm flipH="1">
            <a:off x="2228210" y="-25"/>
            <a:ext cx="6915789" cy="5143552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3FDF7A8-F163-045E-532D-E01770FF09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05" y="87113"/>
            <a:ext cx="1344706" cy="2810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B751D9-8606-7F87-99CC-A669BDBCC0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6444" y="74253"/>
            <a:ext cx="1031086" cy="300563"/>
          </a:xfrm>
          <a:prstGeom prst="rect">
            <a:avLst/>
          </a:prstGeom>
        </p:spPr>
      </p:pic>
      <p:pic>
        <p:nvPicPr>
          <p:cNvPr id="9" name="Imagen 8" descr="Texto&#10;&#10;Descripción generada automáticamente con confianza media">
            <a:extLst>
              <a:ext uri="{FF2B5EF4-FFF2-40B4-BE49-F238E27FC236}">
                <a16:creationId xmlns:a16="http://schemas.microsoft.com/office/drawing/2014/main" id="{82659153-C07F-8911-622D-F93DC5FF6C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72939" y="4703978"/>
            <a:ext cx="939800" cy="3646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accent3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/>
          <p:nvPr/>
        </p:nvSpPr>
        <p:spPr>
          <a:xfrm rot="10800000" flipH="1">
            <a:off x="5411355" y="-8077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7"/>
          <p:cNvSpPr/>
          <p:nvPr/>
        </p:nvSpPr>
        <p:spPr>
          <a:xfrm flipH="1">
            <a:off x="-253" y="0"/>
            <a:ext cx="7158394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B1A46BC-2844-F478-D0BA-E4760AF237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375" y="4774332"/>
            <a:ext cx="1344706" cy="2810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D36CDF-F60E-44C8-3831-A94B881EF9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94614" y="4761472"/>
            <a:ext cx="1031086" cy="300563"/>
          </a:xfrm>
          <a:prstGeom prst="rect">
            <a:avLst/>
          </a:prstGeom>
        </p:spPr>
      </p:pic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290FF9E7-5804-A3B0-8A34-78B837629A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800" y="23075"/>
            <a:ext cx="911038" cy="3534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 rot="10800000" flipH="1">
            <a:off x="5677175" y="7337"/>
            <a:ext cx="3466746" cy="1371738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 flipH="1">
            <a:off x="-1162047" y="4608575"/>
            <a:ext cx="4534772" cy="1022982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4896031-44A4-8636-F367-C2A0B0A2A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00" y="23075"/>
            <a:ext cx="911038" cy="353489"/>
          </a:xfrm>
          <a:prstGeom prst="rect">
            <a:avLst/>
          </a:prstGeom>
        </p:spPr>
      </p:pic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90F2B3F-CBE0-B273-9227-879E1EEBB6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7275" y="4792297"/>
            <a:ext cx="1344706" cy="2810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C1215D-F0C0-700A-4782-0D69F8D95F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62114" y="4779437"/>
            <a:ext cx="1031086" cy="30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45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preserve="1">
  <p:cSld name="1_Title only 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 rot="10800000" flipH="1">
            <a:off x="6253316" y="-4459"/>
            <a:ext cx="2896503" cy="983754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1054100" y="-10332"/>
            <a:ext cx="6373188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+mj-l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pic>
        <p:nvPicPr>
          <p:cNvPr id="6" name="Imagen 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F4896031-44A4-8636-F367-C2A0B0A2A7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800" y="23075"/>
            <a:ext cx="911038" cy="353489"/>
          </a:xfrm>
          <a:prstGeom prst="rect">
            <a:avLst/>
          </a:prstGeom>
        </p:spPr>
      </p:pic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90F2B3F-CBE0-B273-9227-879E1EEBB6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7275" y="4792297"/>
            <a:ext cx="1344706" cy="2810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3C1215D-F0C0-700A-4782-0D69F8D95F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62114" y="4779437"/>
            <a:ext cx="1031086" cy="3005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4A3334-03D7-F4B9-EBED-105D68A3A9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25594" b="47401"/>
          <a:stretch/>
        </p:blipFill>
        <p:spPr>
          <a:xfrm>
            <a:off x="-1" y="4602407"/>
            <a:ext cx="3378203" cy="541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BF148-A88D-DB46-A7ED-F5406DBFBBCD}"/>
              </a:ext>
            </a:extLst>
          </p:cNvPr>
          <p:cNvSpPr txBox="1"/>
          <p:nvPr userDrawn="1"/>
        </p:nvSpPr>
        <p:spPr>
          <a:xfrm>
            <a:off x="-1" y="4835923"/>
            <a:ext cx="442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CC180E7-D8FC-481B-9CC6-6F157F8923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9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900" y="542925"/>
            <a:ext cx="7696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900" y="1239000"/>
            <a:ext cx="76962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72" r:id="rId2"/>
    <p:sldLayoutId id="2147483673" r:id="rId3"/>
    <p:sldLayoutId id="2147483705" r:id="rId4"/>
    <p:sldLayoutId id="214748370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0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0AF9658-0C0B-BA34-886E-54B3A196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679" y="703519"/>
            <a:ext cx="4684434" cy="4531289"/>
          </a:xfrm>
          <a:prstGeom prst="rect">
            <a:avLst/>
          </a:prstGeom>
        </p:spPr>
      </p:pic>
      <p:sp>
        <p:nvSpPr>
          <p:cNvPr id="9" name="Google Shape;186;p30">
            <a:extLst>
              <a:ext uri="{FF2B5EF4-FFF2-40B4-BE49-F238E27FC236}">
                <a16:creationId xmlns:a16="http://schemas.microsoft.com/office/drawing/2014/main" id="{A28B7559-57BA-541C-63FF-577F4BFCE9D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055" y="711485"/>
            <a:ext cx="5662798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b="0" dirty="0">
                <a:solidFill>
                  <a:schemeClr val="bg2"/>
                </a:solidFill>
              </a:rPr>
              <a:t>Innovative Training and Education on Renewable Energy Systems: Towards the Future Resilient, Sustainable and Carbon-Neutral Power Systems</a:t>
            </a:r>
            <a:endParaRPr sz="2400" b="0" dirty="0">
              <a:solidFill>
                <a:schemeClr val="bg2"/>
              </a:solidFill>
            </a:endParaRPr>
          </a:p>
        </p:txBody>
      </p:sp>
      <p:sp>
        <p:nvSpPr>
          <p:cNvPr id="19" name="Google Shape;187;p30">
            <a:extLst>
              <a:ext uri="{FF2B5EF4-FFF2-40B4-BE49-F238E27FC236}">
                <a16:creationId xmlns:a16="http://schemas.microsoft.com/office/drawing/2014/main" id="{59FE50B1-3F48-D0DA-31DD-32097BB28BD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0261" y="2571750"/>
            <a:ext cx="4012286" cy="6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2023 IEEE PES PowerTech Tutorial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25 June 2023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282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get started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A24B2-EA94-CCEE-7CB3-3690DFC03E4D}"/>
              </a:ext>
            </a:extLst>
          </p:cNvPr>
          <p:cNvSpPr txBox="1"/>
          <p:nvPr/>
        </p:nvSpPr>
        <p:spPr>
          <a:xfrm>
            <a:off x="377687" y="1338470"/>
            <a:ext cx="41943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Choosing the size of the converter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Per-unit base values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 filter design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Control system design</a:t>
            </a:r>
            <a:r>
              <a:rPr lang="hr-HR" dirty="0">
                <a:latin typeface="+mj-lt"/>
              </a:rPr>
              <a:t> + </a:t>
            </a:r>
            <a:r>
              <a:rPr lang="en-US" dirty="0">
                <a:latin typeface="+mj-lt"/>
              </a:rPr>
              <a:t>Model initialization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Time-domain simulations</a:t>
            </a:r>
          </a:p>
        </p:txBody>
      </p:sp>
      <p:pic>
        <p:nvPicPr>
          <p:cNvPr id="6" name="Picture 5" descr="A diagram of a device control system&#10;&#10;Description automatically generated with low confidence">
            <a:extLst>
              <a:ext uri="{FF2B5EF4-FFF2-40B4-BE49-F238E27FC236}">
                <a16:creationId xmlns:a16="http://schemas.microsoft.com/office/drawing/2014/main" id="{A958E721-B892-CAD7-5496-85825C63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89035"/>
            <a:ext cx="4292824" cy="2681825"/>
          </a:xfrm>
          <a:prstGeom prst="rect">
            <a:avLst/>
          </a:prstGeom>
        </p:spPr>
      </p:pic>
      <p:pic>
        <p:nvPicPr>
          <p:cNvPr id="8" name="Picture 7" descr="A diagram of a control system&#10;&#10;Description automatically generated with low confidence">
            <a:extLst>
              <a:ext uri="{FF2B5EF4-FFF2-40B4-BE49-F238E27FC236}">
                <a16:creationId xmlns:a16="http://schemas.microsoft.com/office/drawing/2014/main" id="{EFCF7668-FF7B-BCFB-4B0F-7A178A66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84" y="3397906"/>
            <a:ext cx="4352740" cy="9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01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-10332"/>
            <a:ext cx="7810724" cy="500700"/>
          </a:xfrm>
        </p:spPr>
        <p:txBody>
          <a:bodyPr/>
          <a:lstStyle/>
          <a:p>
            <a:r>
              <a:rPr lang="en-US" dirty="0"/>
              <a:t>Choosing the size of the converter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A24B2-EA94-CCEE-7CB3-3690DFC03E4D}"/>
              </a:ext>
            </a:extLst>
          </p:cNvPr>
          <p:cNvSpPr txBox="1"/>
          <p:nvPr/>
        </p:nvSpPr>
        <p:spPr>
          <a:xfrm>
            <a:off x="377687" y="1338470"/>
            <a:ext cx="41943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Choosing the size of the converter</a:t>
            </a:r>
            <a:endParaRPr lang="hr-HR" b="1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Per-unit base values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 filter design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Control system design</a:t>
            </a:r>
            <a:r>
              <a:rPr lang="hr-HR" dirty="0">
                <a:latin typeface="+mj-lt"/>
              </a:rPr>
              <a:t> + </a:t>
            </a:r>
            <a:r>
              <a:rPr lang="en-US" dirty="0">
                <a:latin typeface="+mj-lt"/>
              </a:rPr>
              <a:t>Model initialization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Time-domain simulations</a:t>
            </a:r>
          </a:p>
        </p:txBody>
      </p:sp>
      <p:pic>
        <p:nvPicPr>
          <p:cNvPr id="6" name="Picture 5" descr="A diagram of a device control system&#10;&#10;Description automatically generated with low confidence">
            <a:extLst>
              <a:ext uri="{FF2B5EF4-FFF2-40B4-BE49-F238E27FC236}">
                <a16:creationId xmlns:a16="http://schemas.microsoft.com/office/drawing/2014/main" id="{A958E721-B892-CAD7-5496-85825C63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89035"/>
            <a:ext cx="4292824" cy="2681825"/>
          </a:xfrm>
          <a:prstGeom prst="rect">
            <a:avLst/>
          </a:prstGeom>
        </p:spPr>
      </p:pic>
      <p:pic>
        <p:nvPicPr>
          <p:cNvPr id="8" name="Picture 7" descr="A diagram of a control system&#10;&#10;Description automatically generated with low confidence">
            <a:extLst>
              <a:ext uri="{FF2B5EF4-FFF2-40B4-BE49-F238E27FC236}">
                <a16:creationId xmlns:a16="http://schemas.microsoft.com/office/drawing/2014/main" id="{EFCF7668-FF7B-BCFB-4B0F-7A178A66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84" y="3397906"/>
            <a:ext cx="4352740" cy="9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8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size of the converter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A24B2-EA94-CCEE-7CB3-3690DFC03E4D}"/>
              </a:ext>
            </a:extLst>
          </p:cNvPr>
          <p:cNvSpPr txBox="1"/>
          <p:nvPr/>
        </p:nvSpPr>
        <p:spPr>
          <a:xfrm>
            <a:off x="377687" y="1338470"/>
            <a:ext cx="846913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Arbitrary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100 MVA</a:t>
            </a:r>
            <a:r>
              <a:rPr lang="en-US" dirty="0">
                <a:latin typeface="+mj-lt"/>
              </a:rPr>
              <a:t> converter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400 kV</a:t>
            </a:r>
            <a:r>
              <a:rPr lang="en-US" dirty="0">
                <a:latin typeface="+mj-lt"/>
              </a:rPr>
              <a:t> point of common coupling (PCC)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Connection to an infinite bus </a:t>
            </a:r>
            <a:r>
              <a:rPr lang="hr-HR" dirty="0">
                <a:latin typeface="+mj-lt"/>
              </a:rPr>
              <a:t>one </a:t>
            </a:r>
            <a:r>
              <a:rPr lang="en-US" dirty="0">
                <a:latin typeface="+mj-lt"/>
              </a:rPr>
              <a:t>100 km 400 kV overhead line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7308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size of the converter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06089-14AF-4B60-45CA-13A42A9E41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56" b="38611"/>
          <a:stretch/>
        </p:blipFill>
        <p:spPr>
          <a:xfrm>
            <a:off x="935157" y="1981200"/>
            <a:ext cx="7273686" cy="13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1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Per-</a:t>
            </a:r>
            <a:r>
              <a:rPr lang="hr-HR" dirty="0" err="1"/>
              <a:t>unit</a:t>
            </a:r>
            <a:r>
              <a:rPr lang="hr-HR" dirty="0"/>
              <a:t> base </a:t>
            </a:r>
            <a:r>
              <a:rPr lang="hr-HR" dirty="0" err="1"/>
              <a:t>values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A24B2-EA94-CCEE-7CB3-3690DFC03E4D}"/>
              </a:ext>
            </a:extLst>
          </p:cNvPr>
          <p:cNvSpPr txBox="1"/>
          <p:nvPr/>
        </p:nvSpPr>
        <p:spPr>
          <a:xfrm>
            <a:off x="377687" y="1338470"/>
            <a:ext cx="41943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Choosing the size of the converter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Per-unit base values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 filter design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Control system design</a:t>
            </a:r>
            <a:r>
              <a:rPr lang="hr-HR" dirty="0">
                <a:latin typeface="+mj-lt"/>
              </a:rPr>
              <a:t> + </a:t>
            </a:r>
            <a:r>
              <a:rPr lang="en-US" dirty="0">
                <a:latin typeface="+mj-lt"/>
              </a:rPr>
              <a:t>Model initialization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Time-domain simulations</a:t>
            </a:r>
          </a:p>
        </p:txBody>
      </p:sp>
      <p:pic>
        <p:nvPicPr>
          <p:cNvPr id="6" name="Picture 5" descr="A diagram of a device control system&#10;&#10;Description automatically generated with low confidence">
            <a:extLst>
              <a:ext uri="{FF2B5EF4-FFF2-40B4-BE49-F238E27FC236}">
                <a16:creationId xmlns:a16="http://schemas.microsoft.com/office/drawing/2014/main" id="{A958E721-B892-CAD7-5496-85825C63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89035"/>
            <a:ext cx="4292824" cy="2681825"/>
          </a:xfrm>
          <a:prstGeom prst="rect">
            <a:avLst/>
          </a:prstGeom>
        </p:spPr>
      </p:pic>
      <p:pic>
        <p:nvPicPr>
          <p:cNvPr id="8" name="Picture 7" descr="A diagram of a control system&#10;&#10;Description automatically generated with low confidence">
            <a:extLst>
              <a:ext uri="{FF2B5EF4-FFF2-40B4-BE49-F238E27FC236}">
                <a16:creationId xmlns:a16="http://schemas.microsoft.com/office/drawing/2014/main" id="{EFCF7668-FF7B-BCFB-4B0F-7A178A66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84" y="3397906"/>
            <a:ext cx="4352740" cy="9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3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Per-unit base values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A24B2-EA94-CCEE-7CB3-3690DFC03E4D}"/>
              </a:ext>
            </a:extLst>
          </p:cNvPr>
          <p:cNvSpPr txBox="1"/>
          <p:nvPr/>
        </p:nvSpPr>
        <p:spPr>
          <a:xfrm>
            <a:off x="377687" y="1338470"/>
            <a:ext cx="846913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 have both AC and DC quantities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Careful selection of base values to be mathematically consistent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We will use </a:t>
            </a:r>
            <a:r>
              <a:rPr lang="en-US" b="1" dirty="0">
                <a:latin typeface="+mj-lt"/>
              </a:rPr>
              <a:t>line-to-neutral peak values</a:t>
            </a:r>
            <a:r>
              <a:rPr lang="en-US" dirty="0">
                <a:latin typeface="+mj-lt"/>
              </a:rPr>
              <a:t> of AC side quantities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67599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Per-unit base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FA24B2-EA94-CCEE-7CB3-3690DFC03E4D}"/>
                  </a:ext>
                </a:extLst>
              </p:cNvPr>
              <p:cNvSpPr txBox="1"/>
              <p:nvPr/>
            </p:nvSpPr>
            <p:spPr>
              <a:xfrm>
                <a:off x="377687" y="1338470"/>
                <a:ext cx="8469133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VSC nominal power: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 </m:t>
                    </m:r>
                  </m:oMath>
                </a14:m>
                <a:r>
                  <a:rPr lang="en-US" dirty="0">
                    <a:latin typeface="+mj-lt"/>
                  </a:rPr>
                  <a:t>MVA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VSC nominal voltage: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=400 </m:t>
                    </m:r>
                  </m:oMath>
                </a14:m>
                <a:r>
                  <a:rPr lang="en-US" dirty="0">
                    <a:latin typeface="+mj-lt"/>
                  </a:rPr>
                  <a:t>kV (RMS line-to-line)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FA24B2-EA94-CCEE-7CB3-3690DFC0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1338470"/>
                <a:ext cx="8469133" cy="1046440"/>
              </a:xfrm>
              <a:prstGeom prst="rect">
                <a:avLst/>
              </a:prstGeom>
              <a:blipFill>
                <a:blip r:embed="rId2"/>
                <a:stretch>
                  <a:fillRect l="-144" t="-1170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98F7EA-227F-8189-1915-ECF2651CC66C}"/>
              </a:ext>
            </a:extLst>
          </p:cNvPr>
          <p:cNvCxnSpPr/>
          <p:nvPr/>
        </p:nvCxnSpPr>
        <p:spPr>
          <a:xfrm>
            <a:off x="294724" y="2274664"/>
            <a:ext cx="86150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2417E-6664-53D8-BE47-3911D92EB8C0}"/>
                  </a:ext>
                </a:extLst>
              </p:cNvPr>
              <p:cNvSpPr txBox="1"/>
              <p:nvPr/>
            </p:nvSpPr>
            <p:spPr>
              <a:xfrm>
                <a:off x="377687" y="2386695"/>
                <a:ext cx="8469133" cy="3599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Base AC power: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=100 </m:t>
                    </m:r>
                  </m:oMath>
                </a14:m>
                <a:r>
                  <a:rPr lang="en-US" dirty="0">
                    <a:latin typeface="+mj-lt"/>
                  </a:rPr>
                  <a:t>MVA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Base AC voltage: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=400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kV (peak line-to-neutral)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Base AC  current: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AC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100⋅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⋅400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=204.124</m:t>
                    </m:r>
                  </m:oMath>
                </a14:m>
                <a:r>
                  <a:rPr lang="en-US" dirty="0">
                    <a:latin typeface="+mj-lt"/>
                  </a:rPr>
                  <a:t> A (peak line current)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Base AC frequency: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⋅50=100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>
                    <a:latin typeface="+mj-lt"/>
                  </a:rPr>
                  <a:t> rad/s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j-lt"/>
                  </a:rPr>
                  <a:t>Base AC impedance: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AC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AC</m:t>
                            </m:r>
                          </m:sup>
                        </m:sSub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=1600</m:t>
                    </m:r>
                  </m:oMath>
                </a14:m>
                <a:r>
                  <a:rPr lang="en-US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  <a:sym typeface="Symbol" panose="05050102010706020507" pitchFamily="18" charset="2"/>
                  </a:rPr>
                  <a:t></a:t>
                </a:r>
                <a:endParaRPr lang="en-US" dirty="0">
                  <a:latin typeface="+mj-lt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hr-HR" dirty="0">
                  <a:latin typeface="+mj-lt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2417E-6664-53D8-BE47-3911D92EB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2386695"/>
                <a:ext cx="8469133" cy="3599255"/>
              </a:xfrm>
              <a:prstGeom prst="rect">
                <a:avLst/>
              </a:prstGeom>
              <a:blipFill>
                <a:blip r:embed="rId3"/>
                <a:stretch>
                  <a:fillRect l="-144" t="-169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762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Per-unit base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FA24B2-EA94-CCEE-7CB3-3690DFC03E4D}"/>
                  </a:ext>
                </a:extLst>
              </p:cNvPr>
              <p:cNvSpPr txBox="1"/>
              <p:nvPr/>
            </p:nvSpPr>
            <p:spPr>
              <a:xfrm>
                <a:off x="377687" y="1338470"/>
                <a:ext cx="8469133" cy="2458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entury Gothic" panose="020B0502020202020204"/>
                  </a:rPr>
                  <a:t>Base AC inductance: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AC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=5.093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</a:t>
                </a:r>
                <a:r>
                  <a:rPr lang="en-US" dirty="0">
                    <a:latin typeface="Century Gothic" panose="020B0502020202020204"/>
                    <a:sym typeface="Symbol" panose="05050102010706020507" pitchFamily="18" charset="2"/>
                  </a:rPr>
                  <a:t>H</a:t>
                </a:r>
              </a:p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entury Gothic" panose="020B0502020202020204"/>
                  </a:rPr>
                  <a:t>Base AC capacitance: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AC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=1.989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</a:t>
                </a:r>
                <a:r>
                  <a:rPr lang="en-US" dirty="0">
                    <a:latin typeface="Century Gothic" panose="020B0502020202020204"/>
                    <a:sym typeface="Symbol" panose="05050102010706020507" pitchFamily="18" charset="2"/>
                  </a:rPr>
                  <a:t>F</a:t>
                </a:r>
                <a:endParaRPr lang="en-US" dirty="0">
                  <a:latin typeface="Century Gothic" panose="020B0502020202020204"/>
                </a:endParaRPr>
              </a:p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hr-HR" dirty="0">
                  <a:latin typeface="Century Gothic" panose="020B0502020202020204"/>
                </a:endParaRPr>
              </a:p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Century Gothic" panose="020B0502020202020204"/>
                </a:endParaRPr>
              </a:p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Century Gothic" panose="020B0502020202020204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FA24B2-EA94-CCEE-7CB3-3690DFC0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1338470"/>
                <a:ext cx="8469133" cy="2458686"/>
              </a:xfrm>
              <a:prstGeom prst="rect">
                <a:avLst/>
              </a:prstGeom>
              <a:blipFill>
                <a:blip r:embed="rId2"/>
                <a:stretch>
                  <a:fillRect l="-144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98F7EA-227F-8189-1915-ECF2651CC66C}"/>
              </a:ext>
            </a:extLst>
          </p:cNvPr>
          <p:cNvCxnSpPr/>
          <p:nvPr/>
        </p:nvCxnSpPr>
        <p:spPr>
          <a:xfrm>
            <a:off x="294724" y="2274664"/>
            <a:ext cx="861500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2417E-6664-53D8-BE47-3911D92EB8C0}"/>
                  </a:ext>
                </a:extLst>
              </p:cNvPr>
              <p:cNvSpPr txBox="1"/>
              <p:nvPr/>
            </p:nvSpPr>
            <p:spPr>
              <a:xfrm>
                <a:off x="377687" y="2386695"/>
                <a:ext cx="8469133" cy="1285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1400" b="0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/>
                    <a:sym typeface="Arial"/>
                  </a:rPr>
                  <a:t>Base DC power: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400" b="0" i="1" u="none" strike="noStrike" kern="0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SupPr>
                      <m:e>
                        <m:r>
                          <a:rPr kumimoji="0" lang="en-US" sz="1400" b="0" i="1" u="none" strike="noStrike" kern="0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kumimoji="0" lang="en-US" sz="1400" b="0" i="1" u="none" strike="noStrike" kern="0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0" lang="en-US" sz="1400" b="0" i="0" u="none" strike="noStrike" kern="0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DC</m:t>
                        </m:r>
                      </m:sup>
                    </m:sSubSup>
                    <m:r>
                      <a:rPr kumimoji="0" lang="en-US" sz="1400" b="0" i="1" u="none" strike="noStrike" kern="0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sSub>
                      <m:sSubPr>
                        <m:ctrlPr>
                          <a:rPr kumimoji="0" lang="en-US" sz="1400" b="0" i="1" u="none" strike="noStrike" kern="0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0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𝑆</m:t>
                        </m:r>
                      </m:e>
                      <m:sub>
                        <m:r>
                          <a:rPr kumimoji="0" lang="en-US" sz="1400" b="0" i="1" u="none" strike="noStrike" kern="0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𝑏</m:t>
                        </m:r>
                      </m:sub>
                    </m:sSub>
                    <m:r>
                      <a:rPr kumimoji="0" lang="en-US" sz="1400" b="0" i="1" u="none" strike="noStrike" kern="0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DC</m:t>
                        </m:r>
                      </m:sup>
                    </m:sSubSup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DC</m:t>
                        </m:r>
                      </m:sup>
                    </m:sSubSup>
                    <m:r>
                      <a:rPr kumimoji="0" lang="hr-HR" sz="1400" b="0" i="1" u="none" strike="noStrike" kern="0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</m:t>
                    </m:r>
                    <m:r>
                      <a:rPr kumimoji="0" lang="en-US" sz="1400" b="0" i="1" u="none" strike="noStrike" kern="0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100 </m:t>
                    </m:r>
                  </m:oMath>
                </a14:m>
                <a:r>
                  <a:rPr kumimoji="0" lang="en-US" sz="1400" b="0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/>
                    <a:sym typeface="Arial"/>
                  </a:rPr>
                  <a:t>MVA</a:t>
                </a:r>
              </a:p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/>
                    <a:sym typeface="Arial"/>
                  </a:rPr>
                  <a:t>Base AC </a:t>
                </a:r>
                <a:r>
                  <a:rPr kumimoji="0" lang="en-US" sz="1400" b="0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/>
                    <a:sym typeface="Arial"/>
                  </a:rPr>
                  <a:t>voltage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/>
                    <a:sym typeface="Arial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sSubSupPr>
                      <m:e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𝑈</m:t>
                        </m:r>
                      </m:e>
                      <m:sub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kumimoji="0" lang="en-US" sz="1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DC</m:t>
                        </m:r>
                      </m:sup>
                    </m:sSubSup>
                    <m:r>
                      <a:rPr kumimoji="0" 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=2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800</m:t>
                    </m:r>
                    <m:rad>
                      <m:radPr>
                        <m:degHide m:val="on"/>
                        <m:ctrlP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fPr>
                          <m:num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num>
                          <m:den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3</m:t>
                            </m:r>
                          </m:den>
                        </m:f>
                      </m:e>
                    </m:rad>
                    <m:r>
                      <a:rPr kumimoji="0" lang="en-US" sz="1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 </m:t>
                    </m:r>
                  </m:oMath>
                </a14:m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/>
                    <a:sym typeface="Arial"/>
                  </a:rPr>
                  <a:t>kV (</a:t>
                </a:r>
                <a:r>
                  <a:rPr kumimoji="0" lang="en-US" sz="1400" b="0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/>
                    <a:sym typeface="Arial"/>
                  </a:rPr>
                  <a:t>to obtain 1 </a:t>
                </a:r>
                <a:r>
                  <a:rPr kumimoji="0" lang="en-US" sz="1400" b="0" i="0" u="none" strike="noStrike" kern="0" cap="none" spc="0" normalizeH="0" baseline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/>
                    <a:sym typeface="Arial"/>
                  </a:rPr>
                  <a:t>p.u</a:t>
                </a:r>
                <a:r>
                  <a:rPr kumimoji="0" lang="en-US" sz="1400" b="0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/>
                    <a:sym typeface="Arial"/>
                  </a:rPr>
                  <a:t>. AC voltage at unity modulation</a:t>
                </a: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entury Gothic" panose="020B0502020202020204"/>
                    <a:sym typeface="Arial"/>
                  </a:rPr>
                  <a:t>)</a:t>
                </a:r>
                <a:endParaRPr lang="en-US" dirty="0">
                  <a:latin typeface="+mj-lt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2417E-6664-53D8-BE47-3911D92EB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2386695"/>
                <a:ext cx="8469133" cy="1285095"/>
              </a:xfrm>
              <a:prstGeom prst="rect">
                <a:avLst/>
              </a:prstGeom>
              <a:blipFill>
                <a:blip r:embed="rId3"/>
                <a:stretch>
                  <a:fillRect l="-144" t="-476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9E500585-FC3E-7CAA-39E7-F986BFB5C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27" y="3340709"/>
            <a:ext cx="1259226" cy="15751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209358-ABAF-BFA8-C0D4-0ED214D6C32E}"/>
                  </a:ext>
                </a:extLst>
              </p:cNvPr>
              <p:cNvSpPr txBox="1"/>
              <p:nvPr/>
            </p:nvSpPr>
            <p:spPr>
              <a:xfrm>
                <a:off x="2822822" y="4202627"/>
                <a:ext cx="3498355" cy="530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r-HR" b="0" i="0" smtClean="0">
                                <a:latin typeface="Cambria Math" panose="02040503050406030204" pitchFamily="18" charset="0"/>
                              </a:rPr>
                              <m:t>DC</m:t>
                            </m:r>
                          </m:sub>
                        </m:sSub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hr-HR" i="1">
                        <a:latin typeface="Cambria Math" panose="02040503050406030204" pitchFamily="18" charset="0"/>
                      </a:rPr>
                      <m:t>⋅1&gt;400</m:t>
                    </m:r>
                    <m:rad>
                      <m:radPr>
                        <m:degHide m:val="on"/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r>
                  <a:rPr lang="hr-HR" dirty="0">
                    <a:latin typeface="+mj-lt"/>
                  </a:rPr>
                  <a:t>kV </a:t>
                </a:r>
                <a14:m>
                  <m:oMath xmlns:m="http://schemas.openxmlformats.org/officeDocument/2006/math">
                    <m:r>
                      <a:rPr lang="hr-H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DC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&gt;2⋅</m:t>
                    </m:r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peak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AC</m:t>
                        </m:r>
                      </m:sup>
                    </m:sSubSup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209358-ABAF-BFA8-C0D4-0ED214D6C3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822" y="4202627"/>
                <a:ext cx="3498355" cy="5307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18AD72-F802-EBFE-98F7-2512A06C4FB3}"/>
                  </a:ext>
                </a:extLst>
              </p:cNvPr>
              <p:cNvSpPr txBox="1"/>
              <p:nvPr/>
            </p:nvSpPr>
            <p:spPr>
              <a:xfrm>
                <a:off x="2251953" y="3743553"/>
                <a:ext cx="5138817" cy="3847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𝑚</m:t>
                      </m:r>
                      <m:d>
                        <m:d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hr-H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,  </m:t>
                      </m:r>
                      <m:acc>
                        <m:accPr>
                          <m:chr m:val="̂"/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d>
                        <m:dPr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)∈</m:t>
                      </m:r>
                      <m:d>
                        <m:dPr>
                          <m:begChr m:val="["/>
                          <m:endChr m:val="]"/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−1, 1</m:t>
                          </m:r>
                        </m:e>
                      </m:d>
                    </m:oMath>
                  </m:oMathPara>
                </a14:m>
                <a:endParaRPr lang="hr-HR" b="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18AD72-F802-EBFE-98F7-2512A06C4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953" y="3743553"/>
                <a:ext cx="5138817" cy="3847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337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Per-unit base values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FA24B2-EA94-CCEE-7CB3-3690DFC03E4D}"/>
                  </a:ext>
                </a:extLst>
              </p:cNvPr>
              <p:cNvSpPr txBox="1"/>
              <p:nvPr/>
            </p:nvSpPr>
            <p:spPr>
              <a:xfrm>
                <a:off x="377687" y="1338470"/>
                <a:ext cx="8469133" cy="376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Century Gothic" panose="020B0502020202020204"/>
                  </a:rPr>
                  <a:t>Base DC current: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DC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DC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=153.093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r-HR" dirty="0">
                    <a:latin typeface="Century Gothic" panose="020B0502020202020204"/>
                  </a:rPr>
                  <a:t>A</a:t>
                </a:r>
              </a:p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hr-HR" dirty="0">
                    <a:latin typeface="Century Gothic" panose="020B0502020202020204"/>
                  </a:rPr>
                  <a:t>Base DC </a:t>
                </a:r>
                <a:r>
                  <a:rPr lang="en-US" dirty="0">
                    <a:latin typeface="Century Gothic" panose="020B0502020202020204"/>
                  </a:rPr>
                  <a:t>impedance</a:t>
                </a:r>
                <a:r>
                  <a:rPr lang="hr-HR" dirty="0">
                    <a:latin typeface="Century Gothic" panose="020B0502020202020204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DC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DC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DC</m:t>
                            </m:r>
                          </m:sup>
                        </m:sSub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=4266.667</m:t>
                    </m:r>
                  </m:oMath>
                </a14:m>
                <a:r>
                  <a:rPr lang="hr-HR" dirty="0">
                    <a:latin typeface="Century Gothic" panose="020B0502020202020204"/>
                  </a:rPr>
                  <a:t> </a:t>
                </a:r>
                <a:r>
                  <a:rPr lang="en-US" dirty="0">
                    <a:sym typeface="Symbol" panose="05050102010706020507" pitchFamily="18" charset="2"/>
                  </a:rPr>
                  <a:t></a:t>
                </a:r>
                <a:endParaRPr lang="hr-HR" dirty="0">
                  <a:sym typeface="Symbol" panose="05050102010706020507" pitchFamily="18" charset="2"/>
                </a:endParaRPr>
              </a:p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hr-HR" dirty="0">
                    <a:latin typeface="Century Gothic" panose="020B0502020202020204"/>
                    <a:sym typeface="Symbol" panose="05050102010706020507" pitchFamily="18" charset="2"/>
                  </a:rPr>
                  <a:t>Base DC </a:t>
                </a:r>
                <a:r>
                  <a:rPr lang="en-US" dirty="0">
                    <a:latin typeface="Century Gothic" panose="020B0502020202020204"/>
                    <a:sym typeface="Symbol" panose="05050102010706020507" pitchFamily="18" charset="2"/>
                  </a:rPr>
                  <a:t>capacitance</a:t>
                </a:r>
                <a:r>
                  <a:rPr lang="hr-HR" dirty="0">
                    <a:latin typeface="Century Gothic" panose="020B0502020202020204"/>
                    <a:sym typeface="Symbol" panose="05050102010706020507" pitchFamily="18" charset="2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DC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746</m:t>
                    </m:r>
                  </m:oMath>
                </a14:m>
                <a:r>
                  <a:rPr lang="hr-HR" dirty="0">
                    <a:latin typeface="Century Gothic" panose="020B0502020202020204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Century Gothic" panose="020B0502020202020204"/>
                        <a:sym typeface="Symbol" panose="05050102010706020507" pitchFamily="18" charset="2"/>
                      </a:rPr>
                      <m:t></m:t>
                    </m:r>
                    <m:r>
                      <m:rPr>
                        <m:nor/>
                      </m:rPr>
                      <a:rPr lang="en-US" dirty="0">
                        <a:latin typeface="Century Gothic" panose="020B0502020202020204"/>
                        <a:sym typeface="Symbol" panose="05050102010706020507" pitchFamily="18" charset="2"/>
                      </a:rPr>
                      <m:t>F</m:t>
                    </m:r>
                  </m:oMath>
                </a14:m>
                <a:endParaRPr lang="hr-HR" dirty="0">
                  <a:latin typeface="Century Gothic" panose="020B0502020202020204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Century Gothic" panose="020B0502020202020204"/>
                  </a:rPr>
                  <a:t>Base </a:t>
                </a:r>
                <a:r>
                  <a:rPr lang="hr-HR" dirty="0">
                    <a:latin typeface="Century Gothic" panose="020B0502020202020204"/>
                  </a:rPr>
                  <a:t>D</a:t>
                </a:r>
                <a:r>
                  <a:rPr lang="en-US" dirty="0">
                    <a:latin typeface="Century Gothic" panose="020B0502020202020204"/>
                  </a:rPr>
                  <a:t>C inductance: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13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581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</a:t>
                </a:r>
                <a:r>
                  <a:rPr lang="en-US" dirty="0">
                    <a:latin typeface="Century Gothic" panose="020B0502020202020204"/>
                    <a:sym typeface="Symbol" panose="05050102010706020507" pitchFamily="18" charset="2"/>
                  </a:rPr>
                  <a:t>H</a:t>
                </a:r>
              </a:p>
              <a:p>
                <a:pPr lvl="0"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dirty="0">
                  <a:latin typeface="Century Gothic" panose="020B0502020202020204"/>
                </a:endParaRPr>
              </a:p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hr-HR" dirty="0">
                  <a:latin typeface="Century Gothic" panose="020B0502020202020204"/>
                </a:endParaRPr>
              </a:p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Century Gothic" panose="020B0502020202020204"/>
                </a:endParaRPr>
              </a:p>
              <a:p>
                <a:pPr marL="285750" lvl="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Century Gothic" panose="020B0502020202020204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FA24B2-EA94-CCEE-7CB3-3690DFC0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1338470"/>
                <a:ext cx="8469133" cy="3766480"/>
              </a:xfrm>
              <a:prstGeom prst="rect">
                <a:avLst/>
              </a:prstGeom>
              <a:blipFill>
                <a:blip r:embed="rId2"/>
                <a:stretch>
                  <a:fillRect l="-144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546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AC filter design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A24B2-EA94-CCEE-7CB3-3690DFC03E4D}"/>
              </a:ext>
            </a:extLst>
          </p:cNvPr>
          <p:cNvSpPr txBox="1"/>
          <p:nvPr/>
        </p:nvSpPr>
        <p:spPr>
          <a:xfrm>
            <a:off x="377687" y="1338470"/>
            <a:ext cx="41943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Choosing the size of the converter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Per-unit base values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AC filter design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Control system design</a:t>
            </a:r>
            <a:r>
              <a:rPr lang="hr-HR" dirty="0">
                <a:latin typeface="+mj-lt"/>
              </a:rPr>
              <a:t> + </a:t>
            </a:r>
            <a:r>
              <a:rPr lang="en-US" dirty="0">
                <a:latin typeface="+mj-lt"/>
              </a:rPr>
              <a:t>Model initialization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Time-domain simulations</a:t>
            </a:r>
          </a:p>
        </p:txBody>
      </p:sp>
      <p:pic>
        <p:nvPicPr>
          <p:cNvPr id="6" name="Picture 5" descr="A diagram of a device control system&#10;&#10;Description automatically generated with low confidence">
            <a:extLst>
              <a:ext uri="{FF2B5EF4-FFF2-40B4-BE49-F238E27FC236}">
                <a16:creationId xmlns:a16="http://schemas.microsoft.com/office/drawing/2014/main" id="{A958E721-B892-CAD7-5496-85825C63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89035"/>
            <a:ext cx="4292824" cy="2681825"/>
          </a:xfrm>
          <a:prstGeom prst="rect">
            <a:avLst/>
          </a:prstGeom>
        </p:spPr>
      </p:pic>
      <p:pic>
        <p:nvPicPr>
          <p:cNvPr id="8" name="Picture 7" descr="A diagram of a control system&#10;&#10;Description automatically generated with low confidence">
            <a:extLst>
              <a:ext uri="{FF2B5EF4-FFF2-40B4-BE49-F238E27FC236}">
                <a16:creationId xmlns:a16="http://schemas.microsoft.com/office/drawing/2014/main" id="{EFCF7668-FF7B-BCFB-4B0F-7A178A66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84" y="3397906"/>
            <a:ext cx="4352740" cy="9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04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4EC1-B59D-4A36-A4E8-1F42458D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50" y="1970930"/>
            <a:ext cx="7700100" cy="946773"/>
          </a:xfrm>
        </p:spPr>
        <p:txBody>
          <a:bodyPr/>
          <a:lstStyle/>
          <a:p>
            <a:r>
              <a:rPr lang="en-US" dirty="0"/>
              <a:t>EMT modelling and simulation of grid-forming converter control</a:t>
            </a:r>
          </a:p>
        </p:txBody>
      </p:sp>
    </p:spTree>
    <p:extLst>
      <p:ext uri="{BB962C8B-B14F-4D97-AF65-F5344CB8AC3E}">
        <p14:creationId xmlns:p14="http://schemas.microsoft.com/office/powerpoint/2010/main" val="643425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AC filter design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FA24B2-EA94-CCEE-7CB3-3690DFC03E4D}"/>
                  </a:ext>
                </a:extLst>
              </p:cNvPr>
              <p:cNvSpPr txBox="1"/>
              <p:nvPr/>
            </p:nvSpPr>
            <p:spPr>
              <a:xfrm>
                <a:off x="377687" y="1356867"/>
                <a:ext cx="8244878" cy="3702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n-US" b="1" dirty="0">
                    <a:latin typeface="Century Gothic" panose="020B0502020202020204"/>
                  </a:rPr>
                  <a:t>Back-of-the-envelope guide:</a:t>
                </a:r>
              </a:p>
              <a:p>
                <a:pPr lvl="0"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n-US" dirty="0">
                    <a:latin typeface="Century Gothic" panose="020B0502020202020204"/>
                  </a:rPr>
                  <a:t>Let’s say we want our VSC to have a closed-loop time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</a:t>
                </a:r>
                <a:r>
                  <a:rPr lang="en-US" dirty="0" err="1">
                    <a:latin typeface="Century Gothic" panose="020B0502020202020204"/>
                  </a:rPr>
                  <a:t>ms</a:t>
                </a:r>
                <a:r>
                  <a:rPr lang="en-US" dirty="0">
                    <a:latin typeface="Century Gothic" panose="020B0502020202020204"/>
                  </a:rPr>
                  <a:t>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0.5, 5</m:t>
                        </m:r>
                      </m:e>
                    </m:d>
                  </m:oMath>
                </a14:m>
                <a:r>
                  <a:rPr lang="en-US" dirty="0">
                    <a:latin typeface="Century Gothic" panose="020B0502020202020204"/>
                  </a:rPr>
                  <a:t> </a:t>
                </a:r>
                <a:r>
                  <a:rPr lang="en-US" dirty="0" err="1">
                    <a:latin typeface="Century Gothic" panose="020B0502020202020204"/>
                  </a:rPr>
                  <a:t>ms</a:t>
                </a:r>
                <a:r>
                  <a:rPr lang="en-US" dirty="0">
                    <a:latin typeface="Century Gothic" panose="020B0502020202020204"/>
                  </a:rPr>
                  <a:t>)</a:t>
                </a:r>
              </a:p>
              <a:p>
                <a:pPr lvl="0"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n-US" dirty="0">
                    <a:latin typeface="Century Gothic" panose="020B0502020202020204"/>
                  </a:rPr>
                  <a:t>Bandwidth is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rad/s </a:t>
                </a:r>
                <a:r>
                  <a:rPr lang="en-US" dirty="0">
                    <a:latin typeface="Century Gothic" panose="020B0502020202020204"/>
                    <a:sym typeface="Symbol" panose="05050102010706020507" pitchFamily="18" charset="2"/>
                  </a:rPr>
                  <a:t>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switch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=10⋅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𝜋𝜏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=1591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Hz. </a:t>
                </a:r>
              </a:p>
              <a:p>
                <a:pPr marL="342900" lvl="0" indent="-342900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  <a:defRPr/>
                </a:pPr>
                <a:r>
                  <a:rPr lang="en-US" dirty="0">
                    <a:latin typeface="Century Gothic" panose="020B0502020202020204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2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H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  <a:defRPr/>
                </a:pPr>
                <a:r>
                  <a:rPr lang="en-US" dirty="0">
                    <a:latin typeface="Century Gothic" panose="020B0502020202020204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>
                    <a:latin typeface="Century Gothic" panose="020B0502020202020204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&lt;5%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under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Century Gothic" panose="020B0502020202020204"/>
                  </a:rPr>
                  <a:t>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≈0.1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</a:t>
                </a:r>
                <a:r>
                  <a:rPr lang="en-US" dirty="0">
                    <a:latin typeface="Century Gothic" panose="020B0502020202020204"/>
                    <a:sym typeface="Symbol" panose="05050102010706020507" pitchFamily="18" charset="2"/>
                  </a:rPr>
                  <a:t>F</a:t>
                </a:r>
                <a:endParaRPr lang="en-US" dirty="0">
                  <a:latin typeface="Century Gothic" panose="020B0502020202020204"/>
                </a:endParaRP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  <a:defRPr/>
                </a:pPr>
                <a:r>
                  <a:rPr lang="en-US" dirty="0">
                    <a:latin typeface="Century Gothic" panose="020B0502020202020204"/>
                  </a:rPr>
                  <a:t>Calculate resonant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3163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rad/s,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=707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Hz 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  <a:defRPr/>
                </a:pPr>
                <a:r>
                  <a:rPr lang="en-US" dirty="0">
                    <a:latin typeface="Century Gothic" panose="020B0502020202020204"/>
                  </a:rPr>
                  <a:t>Check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switch</m:t>
                        </m:r>
                      </m:sub>
                    </m:sSub>
                  </m:oMath>
                </a14:m>
                <a:r>
                  <a:rPr lang="en-US" dirty="0">
                    <a:latin typeface="Century Gothic" panose="020B0502020202020204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500&lt;</m:t>
                    </m:r>
                    <m:r>
                      <a:rPr lang="hr-HR" b="0" i="0" smtClean="0">
                        <a:latin typeface="Cambria Math" panose="02040503050406030204" pitchFamily="18" charset="0"/>
                      </a:rPr>
                      <m:t>503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795.5</m:t>
                    </m:r>
                  </m:oMath>
                </a14:m>
                <a:r>
                  <a:rPr lang="en-US" dirty="0">
                    <a:latin typeface="Century Gothic" panose="020B0502020202020204"/>
                  </a:rPr>
                  <a:t>  </a:t>
                </a:r>
                <a:r>
                  <a:rPr lang="en-US" dirty="0">
                    <a:solidFill>
                      <a:srgbClr val="498522"/>
                    </a:solidFill>
                    <a:latin typeface="Century Gothic" panose="020B0502020202020204"/>
                    <a:sym typeface="Wingdings" panose="05000000000000000000" pitchFamily="2" charset="2"/>
                  </a:rPr>
                  <a:t></a:t>
                </a:r>
              </a:p>
              <a:p>
                <a:pPr marL="342900" indent="-342900">
                  <a:spcBef>
                    <a:spcPts val="600"/>
                  </a:spcBef>
                  <a:spcAft>
                    <a:spcPts val="600"/>
                  </a:spcAft>
                  <a:buFont typeface="+mj-lt"/>
                  <a:buAutoNum type="arabicPeriod"/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Century Gothic" panose="020B0502020202020204"/>
                    <a:sym typeface="Wingdings" panose="05000000000000000000" pitchFamily="2" charset="2"/>
                  </a:rPr>
                  <a:t>Set damping resistor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=2263</m:t>
                    </m:r>
                  </m:oMath>
                </a14:m>
                <a:r>
                  <a:rPr lang="en-US" dirty="0">
                    <a:sym typeface="Symbol" panose="05050102010706020507" pitchFamily="18" charset="2"/>
                  </a:rPr>
                  <a:t> </a:t>
                </a:r>
                <a:r>
                  <a:rPr lang="hr-HR" dirty="0">
                    <a:sym typeface="Symbol" panose="05050102010706020507" pitchFamily="18" charset="2"/>
                  </a:rPr>
                  <a:t>; </a:t>
                </a:r>
                <a:r>
                  <a:rPr lang="en-US" dirty="0">
                    <a:latin typeface="+mj-lt"/>
                    <a:sym typeface="Symbol" panose="05050102010706020507" pitchFamily="18" charset="2"/>
                  </a:rPr>
                  <a:t>Losses</a:t>
                </a:r>
                <a:r>
                  <a:rPr lang="hr-HR" dirty="0">
                    <a:latin typeface="+mj-lt"/>
                    <a:sym typeface="Symbol" panose="05050102010706020507" pitchFamily="18" charset="2"/>
                  </a:rPr>
                  <a:t>  </a:t>
                </a:r>
                <a14:m>
                  <m:oMath xmlns:m="http://schemas.openxmlformats.org/officeDocument/2006/math">
                    <m:r>
                      <a:rPr lang="hr-HR" b="0" i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hr-HR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hr-HR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dPr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400⋅</m:t>
                                </m:r>
                                <m:sSup>
                                  <m:sSup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a:rPr lang="hr-HR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hr-HR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pPr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2263</m:t>
                                </m:r>
                              </m:e>
                              <m:sup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r-HR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hr-HR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hr-HR" b="0" i="1" smtClean="0">
                                            <a:latin typeface="Cambria Math" panose="02040503050406030204" pitchFamily="18" charset="0"/>
                                            <a:sym typeface="Symbol" panose="05050102010706020507" pitchFamily="18" charset="2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hr-HR" b="0" i="1" smtClean="0">
                                            <a:latin typeface="Cambria Math" panose="02040503050406030204" pitchFamily="18" charset="0"/>
                                            <a:sym typeface="Symbol" panose="05050102010706020507" pitchFamily="18" charset="2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hr-HR" b="0" i="1" smtClean="0">
                                            <a:latin typeface="Cambria Math" panose="02040503050406030204" pitchFamily="18" charset="0"/>
                                            <a:sym typeface="Symbol" panose="05050102010706020507" pitchFamily="18" charset="2"/>
                                          </a:rPr>
                                          <m:t>100</m:t>
                                        </m:r>
                                        <m:r>
                                          <a:rPr lang="hr-HR" b="0" i="1" smtClean="0">
                                            <a:latin typeface="Cambria Math" panose="02040503050406030204" pitchFamily="18" charset="0"/>
                                            <a:sym typeface="Symbol" panose="05050102010706020507" pitchFamily="18" charset="2"/>
                                          </a:rPr>
                                          <m:t>𝜋</m:t>
                                        </m:r>
                                        <m:r>
                                          <a:rPr lang="hr-HR" b="0" i="1" smtClean="0">
                                            <a:latin typeface="Cambria Math" panose="02040503050406030204" pitchFamily="18" charset="0"/>
                                            <a:sym typeface="Symbol" panose="05050102010706020507" pitchFamily="18" charset="2"/>
                                          </a:rPr>
                                          <m:t>0.1⋅</m:t>
                                        </m:r>
                                        <m:sSup>
                                          <m:sSupPr>
                                            <m:ctrlPr>
                                              <a:rPr lang="hr-HR" b="0" i="1" smtClean="0">
                                                <a:latin typeface="Cambria Math" panose="02040503050406030204" pitchFamily="18" charset="0"/>
                                                <a:sym typeface="Symbol" panose="05050102010706020507" pitchFamily="18" charset="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hr-HR" b="0" i="1" smtClean="0">
                                                <a:latin typeface="Cambria Math" panose="02040503050406030204" pitchFamily="18" charset="0"/>
                                                <a:sym typeface="Symbol" panose="05050102010706020507" pitchFamily="18" charset="2"/>
                                              </a:rPr>
                                              <m:t>10</m:t>
                                            </m:r>
                                          </m:e>
                                          <m:sup>
                                            <m:r>
                                              <a:rPr lang="hr-HR" b="0" i="1" smtClean="0">
                                                <a:latin typeface="Cambria Math" panose="02040503050406030204" pitchFamily="18" charset="0"/>
                                                <a:sym typeface="Symbol" panose="05050102010706020507" pitchFamily="18" charset="2"/>
                                              </a:rPr>
                                              <m:t>−6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=5</m:t>
                    </m:r>
                  </m:oMath>
                </a14:m>
                <a:r>
                  <a:rPr lang="hr-HR" dirty="0">
                    <a:solidFill>
                      <a:schemeClr val="tx1"/>
                    </a:solidFill>
                    <a:latin typeface="Century Gothic" panose="020B0502020202020204"/>
                  </a:rPr>
                  <a:t> MW</a:t>
                </a:r>
                <a:r>
                  <a:rPr lang="hr-HR" dirty="0"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0.05</m:t>
                    </m:r>
                  </m:oMath>
                </a14:m>
                <a:r>
                  <a:rPr lang="hr-HR" dirty="0">
                    <a:solidFill>
                      <a:schemeClr val="tx1"/>
                    </a:solidFill>
                    <a:latin typeface="Century Gothic" panose="020B0502020202020204"/>
                  </a:rPr>
                  <a:t> </a:t>
                </a:r>
                <a:r>
                  <a:rPr lang="hr-HR" dirty="0" err="1">
                    <a:solidFill>
                      <a:schemeClr val="tx1"/>
                    </a:solidFill>
                    <a:latin typeface="Century Gothic" panose="020B0502020202020204"/>
                  </a:rPr>
                  <a:t>p.u</a:t>
                </a:r>
                <a:r>
                  <a:rPr lang="hr-HR" dirty="0">
                    <a:solidFill>
                      <a:schemeClr val="tx1"/>
                    </a:solidFill>
                    <a:latin typeface="Century Gothic" panose="020B0502020202020204"/>
                  </a:rPr>
                  <a:t>. </a:t>
                </a:r>
                <a:r>
                  <a:rPr lang="en-US" dirty="0">
                    <a:solidFill>
                      <a:srgbClr val="498522"/>
                    </a:solidFill>
                    <a:latin typeface="Century Gothic" panose="020B0502020202020204"/>
                    <a:sym typeface="Wingdings" panose="05000000000000000000" pitchFamily="2" charset="2"/>
                  </a:rPr>
                  <a:t></a:t>
                </a:r>
                <a:r>
                  <a:rPr lang="hr-HR" dirty="0">
                    <a:solidFill>
                      <a:schemeClr val="tx1"/>
                    </a:solidFill>
                    <a:latin typeface="Century Gothic" panose="020B0502020202020204"/>
                  </a:rPr>
                  <a:t> </a:t>
                </a:r>
                <a:endParaRPr lang="hr-HR" dirty="0"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FA24B2-EA94-CCEE-7CB3-3690DFC0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1356867"/>
                <a:ext cx="8244878" cy="3702617"/>
              </a:xfrm>
              <a:prstGeom prst="rect">
                <a:avLst/>
              </a:prstGeom>
              <a:blipFill>
                <a:blip r:embed="rId3"/>
                <a:stretch>
                  <a:fillRect l="-222" t="-329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0799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AC filter design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FA24B2-EA94-CCEE-7CB3-3690DFC03E4D}"/>
                  </a:ext>
                </a:extLst>
              </p:cNvPr>
              <p:cNvSpPr txBox="1"/>
              <p:nvPr/>
            </p:nvSpPr>
            <p:spPr>
              <a:xfrm>
                <a:off x="377687" y="1356867"/>
                <a:ext cx="8046313" cy="18597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600"/>
                  </a:spcBef>
                  <a:spcAft>
                    <a:spcPts val="600"/>
                  </a:spcAft>
                  <a:defRPr/>
                </a:pPr>
                <a:r>
                  <a:rPr lang="en-US" dirty="0">
                    <a:solidFill>
                      <a:schemeClr val="tx1"/>
                    </a:solidFill>
                    <a:latin typeface="Century Gothic" panose="020B0502020202020204"/>
                  </a:rPr>
                  <a:t>If everything was done correctly, usual values are:</a:t>
                </a:r>
              </a:p>
              <a:p>
                <a:pPr lvl="0"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hr-HR" sz="2400" dirty="0">
                  <a:solidFill>
                    <a:schemeClr val="tx1"/>
                  </a:solidFill>
                  <a:latin typeface="Century Gothic" panose="020B0502020202020204"/>
                </a:endParaRPr>
              </a:p>
              <a:p>
                <a:pPr lvl="0">
                  <a:spcBef>
                    <a:spcPts val="600"/>
                  </a:spcBef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≈0.1</m:t>
                      </m:r>
                      <m:r>
                        <a:rPr lang="hr-HR" sz="2400" b="0" i="1" smtClean="0">
                          <a:latin typeface="Cambria Math" panose="02040503050406030204" pitchFamily="18" charset="0"/>
                        </a:rPr>
                        <m:t>−0.3 </m:t>
                      </m:r>
                      <m:r>
                        <m:rPr>
                          <m:sty m:val="p"/>
                        </m:rPr>
                        <a:rPr lang="hr-HR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hr-HR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hr-HR" sz="2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hr-H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hr-HR" sz="2400" dirty="0">
                  <a:solidFill>
                    <a:schemeClr val="tx1"/>
                  </a:solidFill>
                  <a:latin typeface="+mj-lt"/>
                </a:endParaRPr>
              </a:p>
              <a:p>
                <a:pPr lvl="0">
                  <a:spcBef>
                    <a:spcPts val="600"/>
                  </a:spcBef>
                  <a:spcAft>
                    <a:spcPts val="60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hr-HR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hr-H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hr-HR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hr-HR" sz="2400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hr-HR" sz="2400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hr-HR" sz="2400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hr-HR" sz="2400" dirty="0">
                  <a:solidFill>
                    <a:schemeClr val="tx1"/>
                  </a:solidFill>
                  <a:latin typeface="Century Gothic" panose="020B050202020202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8FA24B2-EA94-CCEE-7CB3-3690DFC03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1356867"/>
                <a:ext cx="8046313" cy="1859740"/>
              </a:xfrm>
              <a:prstGeom prst="rect">
                <a:avLst/>
              </a:prstGeom>
              <a:blipFill>
                <a:blip r:embed="rId3"/>
                <a:stretch>
                  <a:fillRect l="-227" t="-656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5723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AC filter design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1197BB3-E8BD-121D-D82A-27454B8E8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278" y="1040700"/>
            <a:ext cx="4889443" cy="37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40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Control</a:t>
            </a:r>
            <a:r>
              <a:rPr lang="hr-HR" dirty="0"/>
              <a:t> system design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A24B2-EA94-CCEE-7CB3-3690DFC03E4D}"/>
              </a:ext>
            </a:extLst>
          </p:cNvPr>
          <p:cNvSpPr txBox="1"/>
          <p:nvPr/>
        </p:nvSpPr>
        <p:spPr>
          <a:xfrm>
            <a:off x="377687" y="1338470"/>
            <a:ext cx="41943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Choosing the size of the converter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Per-unit base values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AC filter design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Control system design</a:t>
            </a:r>
            <a:r>
              <a:rPr lang="hr-HR" b="1" dirty="0">
                <a:latin typeface="+mj-lt"/>
              </a:rPr>
              <a:t> + </a:t>
            </a:r>
            <a:r>
              <a:rPr lang="en-US" b="1" dirty="0">
                <a:latin typeface="+mj-lt"/>
              </a:rPr>
              <a:t>Model initialization</a:t>
            </a:r>
            <a:endParaRPr lang="hr-HR" b="1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Time-domain simulations</a:t>
            </a:r>
          </a:p>
        </p:txBody>
      </p:sp>
      <p:pic>
        <p:nvPicPr>
          <p:cNvPr id="6" name="Picture 5" descr="A diagram of a device control system&#10;&#10;Description automatically generated with low confidence">
            <a:extLst>
              <a:ext uri="{FF2B5EF4-FFF2-40B4-BE49-F238E27FC236}">
                <a16:creationId xmlns:a16="http://schemas.microsoft.com/office/drawing/2014/main" id="{A958E721-B892-CAD7-5496-85825C631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89035"/>
            <a:ext cx="4292824" cy="2681825"/>
          </a:xfrm>
          <a:prstGeom prst="rect">
            <a:avLst/>
          </a:prstGeom>
        </p:spPr>
      </p:pic>
      <p:pic>
        <p:nvPicPr>
          <p:cNvPr id="8" name="Picture 7" descr="A diagram of a control system&#10;&#10;Description automatically generated with low confidence">
            <a:extLst>
              <a:ext uri="{FF2B5EF4-FFF2-40B4-BE49-F238E27FC236}">
                <a16:creationId xmlns:a16="http://schemas.microsoft.com/office/drawing/2014/main" id="{EFCF7668-FF7B-BCFB-4B0F-7A178A66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084" y="3397906"/>
            <a:ext cx="4352740" cy="92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5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Composite</a:t>
            </a:r>
            <a:r>
              <a:rPr lang="hr-HR" dirty="0"/>
              <a:t> model </a:t>
            </a:r>
            <a:r>
              <a:rPr lang="hr-HR" dirty="0" err="1"/>
              <a:t>frame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1EFB2-655A-F3A9-7601-01C57BB6972B}"/>
              </a:ext>
            </a:extLst>
          </p:cNvPr>
          <p:cNvSpPr txBox="1"/>
          <p:nvPr/>
        </p:nvSpPr>
        <p:spPr>
          <a:xfrm>
            <a:off x="377686" y="1338470"/>
            <a:ext cx="804631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+mj-lt"/>
              </a:rPr>
              <a:t>First </a:t>
            </a:r>
            <a:r>
              <a:rPr lang="hr-HR" dirty="0" err="1">
                <a:latin typeface="+mj-lt"/>
              </a:rPr>
              <a:t>we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need</a:t>
            </a:r>
            <a:r>
              <a:rPr lang="hr-HR" dirty="0">
                <a:latin typeface="+mj-lt"/>
              </a:rPr>
              <a:t> to </a:t>
            </a:r>
            <a:r>
              <a:rPr lang="hr-HR" dirty="0" err="1">
                <a:latin typeface="+mj-lt"/>
              </a:rPr>
              <a:t>create</a:t>
            </a:r>
            <a:r>
              <a:rPr lang="hr-HR" dirty="0">
                <a:latin typeface="+mj-lt"/>
              </a:rPr>
              <a:t> a </a:t>
            </a:r>
            <a:r>
              <a:rPr lang="hr-HR" i="1" dirty="0" err="1">
                <a:latin typeface="+mj-lt"/>
              </a:rPr>
              <a:t>Composite</a:t>
            </a:r>
            <a:r>
              <a:rPr lang="hr-HR" i="1" dirty="0">
                <a:latin typeface="+mj-lt"/>
              </a:rPr>
              <a:t> Model </a:t>
            </a:r>
            <a:r>
              <a:rPr lang="hr-HR" i="1" dirty="0" err="1">
                <a:latin typeface="+mj-lt"/>
              </a:rPr>
              <a:t>Frame</a:t>
            </a:r>
            <a:endParaRPr lang="hr-HR" i="1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+mj-lt"/>
              </a:rPr>
              <a:t>To </a:t>
            </a:r>
            <a:r>
              <a:rPr lang="hr-HR" dirty="0" err="1">
                <a:latin typeface="+mj-lt"/>
              </a:rPr>
              <a:t>define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slots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with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inputs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and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outputs</a:t>
            </a:r>
            <a:r>
              <a:rPr lang="hr-HR" dirty="0">
                <a:latin typeface="+mj-lt"/>
              </a:rPr>
              <a:t> for </a:t>
            </a:r>
            <a:r>
              <a:rPr lang="hr-HR" dirty="0" err="1">
                <a:latin typeface="+mj-lt"/>
              </a:rPr>
              <a:t>internal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controllers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and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elements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+mj-lt"/>
              </a:rPr>
              <a:t>To </a:t>
            </a:r>
            <a:r>
              <a:rPr lang="hr-HR" dirty="0" err="1">
                <a:latin typeface="+mj-lt"/>
              </a:rPr>
              <a:t>define</a:t>
            </a:r>
            <a:r>
              <a:rPr lang="hr-HR" dirty="0">
                <a:latin typeface="+mj-lt"/>
              </a:rPr>
              <a:t> signal </a:t>
            </a:r>
            <a:r>
              <a:rPr lang="hr-HR" dirty="0" err="1">
                <a:latin typeface="+mj-lt"/>
              </a:rPr>
              <a:t>routing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between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different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elements</a:t>
            </a:r>
            <a:r>
              <a:rPr lang="hr-HR" dirty="0">
                <a:latin typeface="+mj-lt"/>
              </a:rPr>
              <a:t> of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control</a:t>
            </a:r>
            <a:r>
              <a:rPr lang="hr-HR" dirty="0">
                <a:latin typeface="+mj-lt"/>
              </a:rPr>
              <a:t> system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Created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inside</a:t>
            </a:r>
            <a:r>
              <a:rPr lang="hr-HR" dirty="0">
                <a:latin typeface="+mj-lt"/>
              </a:rPr>
              <a:t> </a:t>
            </a:r>
            <a:r>
              <a:rPr lang="hr-HR" i="1" dirty="0">
                <a:latin typeface="+mj-lt"/>
              </a:rPr>
              <a:t>Project &gt; </a:t>
            </a:r>
            <a:r>
              <a:rPr lang="hr-HR" i="1" dirty="0" err="1">
                <a:latin typeface="+mj-lt"/>
              </a:rPr>
              <a:t>Library</a:t>
            </a:r>
            <a:r>
              <a:rPr lang="hr-HR" i="1" dirty="0">
                <a:latin typeface="+mj-lt"/>
              </a:rPr>
              <a:t> &gt; </a:t>
            </a:r>
            <a:r>
              <a:rPr lang="hr-HR" i="1" dirty="0" err="1">
                <a:latin typeface="+mj-lt"/>
              </a:rPr>
              <a:t>Dynamic</a:t>
            </a:r>
            <a:r>
              <a:rPr lang="hr-HR" i="1" dirty="0">
                <a:latin typeface="+mj-lt"/>
              </a:rPr>
              <a:t> </a:t>
            </a:r>
            <a:r>
              <a:rPr lang="hr-HR" i="1" dirty="0" err="1">
                <a:latin typeface="+mj-lt"/>
              </a:rPr>
              <a:t>models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or</a:t>
            </a:r>
            <a:r>
              <a:rPr lang="hr-HR" dirty="0">
                <a:latin typeface="+mj-lt"/>
              </a:rPr>
              <a:t> </a:t>
            </a:r>
            <a:r>
              <a:rPr lang="hr-HR" i="1" dirty="0">
                <a:latin typeface="+mj-lt"/>
              </a:rPr>
              <a:t>Project &gt; </a:t>
            </a:r>
            <a:r>
              <a:rPr lang="hr-HR" i="1" dirty="0" err="1">
                <a:latin typeface="+mj-lt"/>
              </a:rPr>
              <a:t>Library</a:t>
            </a:r>
            <a:r>
              <a:rPr lang="hr-HR" i="1" dirty="0">
                <a:latin typeface="+mj-lt"/>
              </a:rPr>
              <a:t> &gt; </a:t>
            </a:r>
            <a:r>
              <a:rPr lang="hr-HR" i="1" dirty="0" err="1">
                <a:latin typeface="+mj-lt"/>
              </a:rPr>
              <a:t>User</a:t>
            </a:r>
            <a:r>
              <a:rPr lang="hr-HR" i="1" dirty="0">
                <a:latin typeface="+mj-lt"/>
              </a:rPr>
              <a:t> </a:t>
            </a:r>
            <a:r>
              <a:rPr lang="hr-HR" i="1" dirty="0" err="1">
                <a:latin typeface="+mj-lt"/>
              </a:rPr>
              <a:t>defined</a:t>
            </a:r>
            <a:r>
              <a:rPr lang="hr-HR" i="1" dirty="0">
                <a:latin typeface="+mj-lt"/>
              </a:rPr>
              <a:t> </a:t>
            </a:r>
            <a:r>
              <a:rPr lang="hr-HR" i="1" dirty="0" err="1">
                <a:latin typeface="+mj-lt"/>
              </a:rPr>
              <a:t>models</a:t>
            </a:r>
            <a:endParaRPr lang="hr-HR" i="1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8878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Composite</a:t>
            </a:r>
            <a:r>
              <a:rPr lang="hr-HR" dirty="0"/>
              <a:t> model </a:t>
            </a:r>
            <a:r>
              <a:rPr lang="hr-HR" dirty="0" err="1"/>
              <a:t>frame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90E385-3ADB-C013-8B3F-C8CAA6B7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98" y="1040700"/>
            <a:ext cx="6646403" cy="365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8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Composite</a:t>
            </a:r>
            <a:r>
              <a:rPr lang="hr-HR" dirty="0"/>
              <a:t> model </a:t>
            </a:r>
            <a:r>
              <a:rPr lang="hr-HR" dirty="0" err="1"/>
              <a:t>frame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57A987-0F47-C74E-ABB2-F1ECD84CED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02" b="9302"/>
          <a:stretch/>
        </p:blipFill>
        <p:spPr>
          <a:xfrm>
            <a:off x="1385757" y="1040700"/>
            <a:ext cx="6372486" cy="366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69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Composite</a:t>
            </a:r>
            <a:r>
              <a:rPr lang="hr-HR" dirty="0"/>
              <a:t> model </a:t>
            </a:r>
            <a:r>
              <a:rPr lang="hr-HR" dirty="0" err="1"/>
              <a:t>frame</a:t>
            </a:r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C8755C4-B00C-4BDE-5B9F-646D142AF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65083"/>
              </p:ext>
            </p:extLst>
          </p:nvPr>
        </p:nvGraphicFramePr>
        <p:xfrm>
          <a:off x="723900" y="1201282"/>
          <a:ext cx="7700100" cy="36626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40020">
                  <a:extLst>
                    <a:ext uri="{9D8B030D-6E8A-4147-A177-3AD203B41FA5}">
                      <a16:colId xmlns:a16="http://schemas.microsoft.com/office/drawing/2014/main" val="1287242101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3547959778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1170491571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1474377303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1897058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>
                          <a:latin typeface="+mj-lt"/>
                        </a:rPr>
                        <a:t>SLOT</a:t>
                      </a:r>
                      <a:endParaRPr lang="en-15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b="1" dirty="0">
                          <a:latin typeface="+mj-lt"/>
                        </a:rPr>
                        <a:t>DESCRIPTION</a:t>
                      </a:r>
                      <a:endParaRPr lang="en-15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latin typeface="+mj-lt"/>
                        </a:rPr>
                        <a:t>CLASS</a:t>
                      </a:r>
                      <a:endParaRPr lang="en-15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latin typeface="+mj-lt"/>
                        </a:rPr>
                        <a:t>INPUTS</a:t>
                      </a:r>
                      <a:endParaRPr lang="en-15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latin typeface="+mj-lt"/>
                        </a:rPr>
                        <a:t>OUTPUTS</a:t>
                      </a:r>
                      <a:endParaRPr lang="en-15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44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sz="1000" b="0" dirty="0" err="1">
                          <a:latin typeface="Century Gothic" panose="020B0502020202020204" pitchFamily="34" charset="0"/>
                        </a:rPr>
                        <a:t>Converter</a:t>
                      </a:r>
                      <a:endParaRPr lang="hr-HR" sz="1000" b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b="0" dirty="0" err="1">
                          <a:latin typeface="Century Gothic" panose="020B0502020202020204" pitchFamily="34" charset="0"/>
                        </a:rPr>
                        <a:t>Static</a:t>
                      </a:r>
                      <a:r>
                        <a:rPr lang="hr-HR" sz="1000" b="0" dirty="0">
                          <a:latin typeface="Century Gothic" panose="020B0502020202020204" pitchFamily="34" charset="0"/>
                        </a:rPr>
                        <a:t> generator element </a:t>
                      </a:r>
                      <a:r>
                        <a:rPr lang="hr-HR" sz="1000" b="0" dirty="0" err="1">
                          <a:latin typeface="Century Gothic" panose="020B0502020202020204" pitchFamily="34" charset="0"/>
                        </a:rPr>
                        <a:t>in</a:t>
                      </a:r>
                      <a:r>
                        <a:rPr lang="hr-HR" sz="1000" b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dirty="0" err="1">
                          <a:latin typeface="Century Gothic" panose="020B0502020202020204" pitchFamily="34" charset="0"/>
                        </a:rPr>
                        <a:t>the</a:t>
                      </a:r>
                      <a:r>
                        <a:rPr lang="hr-HR" sz="1000" b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dirty="0" err="1">
                          <a:latin typeface="Century Gothic" panose="020B0502020202020204" pitchFamily="34" charset="0"/>
                        </a:rPr>
                        <a:t>grid</a:t>
                      </a:r>
                      <a:endParaRPr lang="hr-HR" sz="1000" b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hr-HR" sz="1000" b="0" dirty="0" err="1">
                          <a:latin typeface="Century Gothic" panose="020B0502020202020204" pitchFamily="34" charset="0"/>
                        </a:rPr>
                        <a:t>ElmGenstat</a:t>
                      </a:r>
                      <a:endParaRPr lang="hr-HR" sz="1000" b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u1r_in, u1i_in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hr-HR" sz="1000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6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dq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  <a:sym typeface="Symbol" panose="05050102010706020507" pitchFamily="18" charset="2"/>
                        </a:rPr>
                        <a:t> </a:t>
                      </a:r>
                      <a:r>
                        <a:rPr lang="el-GR" sz="1000" b="0" noProof="0" dirty="0">
                          <a:latin typeface="Century Gothic" panose="020B0502020202020204" pitchFamily="34" charset="0"/>
                          <a:sym typeface="Symbol" panose="05050102010706020507" pitchFamily="18" charset="2"/>
                        </a:rPr>
                        <a:t>αβ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  <a:sym typeface="Symbol" panose="05050102010706020507" pitchFamily="18" charset="2"/>
                        </a:rPr>
                        <a:t>0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  <a:sym typeface="Symbol" panose="05050102010706020507" pitchFamily="18" charset="2"/>
                        </a:rPr>
                        <a:t>transformation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ElmDsl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udref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uqref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uref_alpha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uref_beta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27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abc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  <a:sym typeface="Symbol" panose="05050102010706020507" pitchFamily="18" charset="2"/>
                        </a:rPr>
                        <a:t> dq0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  <a:sym typeface="Symbol" panose="05050102010706020507" pitchFamily="18" charset="2"/>
                        </a:rPr>
                        <a:t>transformation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ElmDsl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theta,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uf_A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uf_B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uf_C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ic_A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ic_B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ic_C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ig_A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ig_B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ig_C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igd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igq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ufd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ufq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icd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;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icq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029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Device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level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control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Outer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voltage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/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inner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current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control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loops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ElmDsl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udrefi,uqrefi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dud,duq,igd;igq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ufd;ufq,icd;icq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f,vdc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udref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uqref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System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level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control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–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Active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power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control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VSM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emulation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ElmDsl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pref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p,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f_pll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theta_pll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05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System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level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control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– AC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voltage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control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Voltage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reference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with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Q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droop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and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threshold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virtual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impedance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ElmDsl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qref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f,</a:t>
                      </a:r>
                      <a:endParaRPr lang="hr-HR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d;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udrefi,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uqrefi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dud, </a:t>
                      </a:r>
                      <a:r>
                        <a:rPr lang="hr-HR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duq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32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77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Composite</a:t>
            </a:r>
            <a:r>
              <a:rPr lang="hr-HR" dirty="0"/>
              <a:t> model </a:t>
            </a:r>
            <a:r>
              <a:rPr lang="hr-HR" dirty="0" err="1"/>
              <a:t>frame</a:t>
            </a:r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C8755C4-B00C-4BDE-5B9F-646D142AF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180980"/>
              </p:ext>
            </p:extLst>
          </p:nvPr>
        </p:nvGraphicFramePr>
        <p:xfrm>
          <a:off x="723900" y="1201282"/>
          <a:ext cx="7700100" cy="27228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40020">
                  <a:extLst>
                    <a:ext uri="{9D8B030D-6E8A-4147-A177-3AD203B41FA5}">
                      <a16:colId xmlns:a16="http://schemas.microsoft.com/office/drawing/2014/main" val="1287242101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3547959778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1170491571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1474377303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1897058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>
                          <a:latin typeface="+mj-lt"/>
                        </a:rPr>
                        <a:t>SLOT</a:t>
                      </a:r>
                      <a:endParaRPr lang="en-15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b="1" dirty="0">
                          <a:latin typeface="+mj-lt"/>
                        </a:rPr>
                        <a:t>DESCRIPTION</a:t>
                      </a:r>
                      <a:endParaRPr lang="en-15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latin typeface="+mj-lt"/>
                        </a:rPr>
                        <a:t>CLASS</a:t>
                      </a:r>
                      <a:endParaRPr lang="en-15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latin typeface="+mj-lt"/>
                        </a:rPr>
                        <a:t>INPUTS</a:t>
                      </a:r>
                      <a:endParaRPr lang="en-15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latin typeface="+mj-lt"/>
                        </a:rPr>
                        <a:t>OUTPUTS</a:t>
                      </a:r>
                      <a:endParaRPr lang="en-15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44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DC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voltage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control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DC link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voltage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control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ElmDsl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vdcref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vdc,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pext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pextref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6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Plant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dynamics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External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plant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dynamics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model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ElmDsl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pextref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pPr algn="ctr"/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pext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029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DC link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dynamics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DC link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dynamics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ElmDsl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pc,pext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PLL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Phase-locked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loop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en-US" sz="1000" b="0" noProof="0" dirty="0" err="1">
                          <a:latin typeface="Century Gothic" panose="020B0502020202020204" pitchFamily="34" charset="0"/>
                        </a:rPr>
                        <a:t>ElmPhi</a:t>
                      </a:r>
                      <a:r>
                        <a:rPr lang="en-US" sz="1000" b="0" noProof="0" dirty="0">
                          <a:latin typeface="Century Gothic" panose="020B0502020202020204" pitchFamily="34" charset="0"/>
                        </a:rPr>
                        <a:t>__</a:t>
                      </a:r>
                      <a:r>
                        <a:rPr lang="en-US" sz="1000" b="0" noProof="0" dirty="0" err="1">
                          <a:latin typeface="Century Gothic" panose="020B0502020202020204" pitchFamily="34" charset="0"/>
                        </a:rPr>
                        <a:t>pll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fmeas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</a:t>
                      </a:r>
                      <a:r>
                        <a:rPr lang="en-US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(</a:t>
                      </a:r>
                      <a:r>
                        <a:rPr lang="hr-HR" sz="1000" b="0" noProof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theta_pll</a:t>
                      </a: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05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Power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measurement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-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converter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PQ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measurement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device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en-US" sz="1000" b="0" noProof="0" dirty="0" err="1">
                          <a:latin typeface="Century Gothic" panose="020B0502020202020204" pitchFamily="34" charset="0"/>
                        </a:rPr>
                        <a:t>StaPqmea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132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Power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measurement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-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grid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PQ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measurement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device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en-US" sz="1000" b="0" noProof="0" dirty="0" err="1">
                          <a:latin typeface="Century Gothic" panose="020B0502020202020204" pitchFamily="34" charset="0"/>
                        </a:rPr>
                        <a:t>StaPqmea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P, q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988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4592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Composite</a:t>
            </a:r>
            <a:r>
              <a:rPr lang="hr-HR" dirty="0"/>
              <a:t> model </a:t>
            </a:r>
            <a:r>
              <a:rPr lang="hr-HR" dirty="0" err="1"/>
              <a:t>frame</a:t>
            </a:r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C8755C4-B00C-4BDE-5B9F-646D142AF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495888"/>
              </p:ext>
            </p:extLst>
          </p:nvPr>
        </p:nvGraphicFramePr>
        <p:xfrm>
          <a:off x="723900" y="1201282"/>
          <a:ext cx="7700100" cy="155956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40020">
                  <a:extLst>
                    <a:ext uri="{9D8B030D-6E8A-4147-A177-3AD203B41FA5}">
                      <a16:colId xmlns:a16="http://schemas.microsoft.com/office/drawing/2014/main" val="1287242101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3547959778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1170491571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1474377303"/>
                    </a:ext>
                  </a:extLst>
                </a:gridCol>
                <a:gridCol w="1540020">
                  <a:extLst>
                    <a:ext uri="{9D8B030D-6E8A-4147-A177-3AD203B41FA5}">
                      <a16:colId xmlns:a16="http://schemas.microsoft.com/office/drawing/2014/main" val="1897058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b="1" dirty="0">
                          <a:latin typeface="+mj-lt"/>
                        </a:rPr>
                        <a:t>SLOT</a:t>
                      </a:r>
                      <a:endParaRPr lang="en-15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b="1" dirty="0">
                          <a:latin typeface="+mj-lt"/>
                        </a:rPr>
                        <a:t>DESCRIPTION</a:t>
                      </a:r>
                      <a:endParaRPr lang="en-15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latin typeface="+mj-lt"/>
                        </a:rPr>
                        <a:t>CLASS</a:t>
                      </a:r>
                      <a:endParaRPr lang="en-15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latin typeface="+mj-lt"/>
                        </a:rPr>
                        <a:t>INPUTS</a:t>
                      </a:r>
                      <a:endParaRPr lang="en-15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dirty="0">
                          <a:latin typeface="+mj-lt"/>
                        </a:rPr>
                        <a:t>OUTPUTS</a:t>
                      </a:r>
                      <a:endParaRPr lang="en-15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44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Filter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voltage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measurement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noProof="0" dirty="0">
                          <a:latin typeface="Century Gothic" panose="020B0502020202020204" pitchFamily="34" charset="0"/>
                        </a:rPr>
                        <a:t>*</a:t>
                      </a:r>
                      <a:r>
                        <a:rPr lang="en-US" sz="1000" b="0" noProof="0" dirty="0" err="1">
                          <a:latin typeface="Century Gothic" panose="020B0502020202020204" pitchFamily="34" charset="0"/>
                        </a:rPr>
                        <a:t>StaVmea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l-PL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u_A;u_B;u_C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6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Converter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current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measurement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noProof="0" dirty="0">
                          <a:latin typeface="Century Gothic" panose="020B0502020202020204" pitchFamily="34" charset="0"/>
                        </a:rPr>
                        <a:t>*Sta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I</a:t>
                      </a:r>
                      <a:r>
                        <a:rPr lang="en-US" sz="1000" b="0" noProof="0" dirty="0" err="1">
                          <a:latin typeface="Century Gothic" panose="020B0502020202020204" pitchFamily="34" charset="0"/>
                        </a:rPr>
                        <a:t>mea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n-NO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i_A;i_B;i_C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029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Grid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current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hr-HR" sz="1000" b="0" noProof="0" dirty="0" err="1">
                          <a:latin typeface="Century Gothic" panose="020B0502020202020204" pitchFamily="34" charset="0"/>
                        </a:rPr>
                        <a:t>measurement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noProof="0" dirty="0">
                          <a:latin typeface="Century Gothic" panose="020B0502020202020204" pitchFamily="34" charset="0"/>
                        </a:rPr>
                        <a:t>*Sta</a:t>
                      </a:r>
                      <a:r>
                        <a:rPr lang="hr-HR" sz="1000" b="0" noProof="0" dirty="0">
                          <a:latin typeface="Century Gothic" panose="020B0502020202020204" pitchFamily="34" charset="0"/>
                        </a:rPr>
                        <a:t>I</a:t>
                      </a:r>
                      <a:r>
                        <a:rPr lang="en-US" sz="1000" b="0" noProof="0" dirty="0" err="1">
                          <a:latin typeface="Century Gothic" panose="020B0502020202020204" pitchFamily="34" charset="0"/>
                        </a:rPr>
                        <a:t>mea</a:t>
                      </a:r>
                      <a:endParaRPr lang="en-US" sz="1000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nn-NO" sz="1000" b="0" noProof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i_A;i_B;i_C</a:t>
                      </a:r>
                      <a:endParaRPr lang="en-US" sz="1000" b="0" noProof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9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481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A4EC1-B59D-4A36-A4E8-1F42458D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950" y="1970930"/>
            <a:ext cx="7700100" cy="94677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Matej (UNIZG) to prepare this section (90mins)</a:t>
            </a:r>
          </a:p>
        </p:txBody>
      </p:sp>
    </p:spTree>
    <p:extLst>
      <p:ext uri="{BB962C8B-B14F-4D97-AF65-F5344CB8AC3E}">
        <p14:creationId xmlns:p14="http://schemas.microsoft.com/office/powerpoint/2010/main" val="27452622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DSL model </a:t>
            </a:r>
            <a:r>
              <a:rPr lang="hr-HR" dirty="0" err="1"/>
              <a:t>types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1EFB2-655A-F3A9-7601-01C57BB6972B}"/>
              </a:ext>
            </a:extLst>
          </p:cNvPr>
          <p:cNvSpPr txBox="1"/>
          <p:nvPr/>
        </p:nvSpPr>
        <p:spPr>
          <a:xfrm>
            <a:off x="377686" y="1338470"/>
            <a:ext cx="80463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Now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we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can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define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DSL model </a:t>
            </a:r>
            <a:r>
              <a:rPr lang="hr-HR" dirty="0" err="1">
                <a:latin typeface="+mj-lt"/>
              </a:rPr>
              <a:t>types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that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will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go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inside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slots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Internal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structure</a:t>
            </a:r>
            <a:r>
              <a:rPr lang="hr-HR" dirty="0">
                <a:latin typeface="+mj-lt"/>
              </a:rPr>
              <a:t> of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controllers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Names</a:t>
            </a:r>
            <a:r>
              <a:rPr lang="hr-HR" dirty="0">
                <a:latin typeface="+mj-lt"/>
              </a:rPr>
              <a:t> of </a:t>
            </a:r>
            <a:r>
              <a:rPr lang="hr-HR" dirty="0" err="1">
                <a:latin typeface="+mj-lt"/>
              </a:rPr>
              <a:t>slots</a:t>
            </a:r>
            <a:r>
              <a:rPr lang="hr-HR" dirty="0">
                <a:latin typeface="+mj-lt"/>
              </a:rPr>
              <a:t>’ input/output variables </a:t>
            </a:r>
            <a:r>
              <a:rPr lang="hr-HR" b="1" dirty="0">
                <a:latin typeface="+mj-lt"/>
              </a:rPr>
              <a:t>MUST MATCH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names</a:t>
            </a:r>
            <a:r>
              <a:rPr lang="hr-HR" dirty="0">
                <a:latin typeface="+mj-lt"/>
              </a:rPr>
              <a:t> of input/output variables </a:t>
            </a:r>
            <a:r>
              <a:rPr lang="hr-HR" dirty="0" err="1">
                <a:latin typeface="+mj-lt"/>
              </a:rPr>
              <a:t>in</a:t>
            </a:r>
            <a:r>
              <a:rPr lang="hr-HR" dirty="0">
                <a:latin typeface="+mj-lt"/>
              </a:rPr>
              <a:t> DSL model </a:t>
            </a:r>
            <a:r>
              <a:rPr lang="hr-HR" dirty="0" err="1">
                <a:latin typeface="+mj-lt"/>
              </a:rPr>
              <a:t>types</a:t>
            </a:r>
            <a:r>
              <a:rPr lang="hr-HR" dirty="0">
                <a:latin typeface="+mj-lt"/>
              </a:rPr>
              <a:t> (</a:t>
            </a:r>
            <a:r>
              <a:rPr lang="hr-HR" dirty="0" err="1">
                <a:latin typeface="+mj-lt"/>
              </a:rPr>
              <a:t>case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sensitive</a:t>
            </a:r>
            <a:r>
              <a:rPr lang="hr-HR" dirty="0">
                <a:latin typeface="+mj-lt"/>
              </a:rPr>
              <a:t>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Created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inside</a:t>
            </a:r>
            <a:r>
              <a:rPr lang="hr-HR" dirty="0">
                <a:latin typeface="+mj-lt"/>
              </a:rPr>
              <a:t> </a:t>
            </a:r>
            <a:r>
              <a:rPr lang="hr-HR" i="1" dirty="0">
                <a:latin typeface="+mj-lt"/>
              </a:rPr>
              <a:t>Project &gt; </a:t>
            </a:r>
            <a:r>
              <a:rPr lang="hr-HR" i="1" dirty="0" err="1">
                <a:latin typeface="+mj-lt"/>
              </a:rPr>
              <a:t>Library</a:t>
            </a:r>
            <a:r>
              <a:rPr lang="hr-HR" i="1" dirty="0">
                <a:latin typeface="+mj-lt"/>
              </a:rPr>
              <a:t> &gt; </a:t>
            </a:r>
            <a:r>
              <a:rPr lang="hr-HR" i="1" dirty="0" err="1">
                <a:latin typeface="+mj-lt"/>
              </a:rPr>
              <a:t>Dynamic</a:t>
            </a:r>
            <a:r>
              <a:rPr lang="hr-HR" i="1" dirty="0">
                <a:latin typeface="+mj-lt"/>
              </a:rPr>
              <a:t> </a:t>
            </a:r>
            <a:r>
              <a:rPr lang="hr-HR" i="1" dirty="0" err="1">
                <a:latin typeface="+mj-lt"/>
              </a:rPr>
              <a:t>models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or</a:t>
            </a:r>
            <a:r>
              <a:rPr lang="hr-HR" dirty="0">
                <a:latin typeface="+mj-lt"/>
              </a:rPr>
              <a:t> </a:t>
            </a:r>
            <a:r>
              <a:rPr lang="hr-HR" i="1" dirty="0">
                <a:latin typeface="+mj-lt"/>
              </a:rPr>
              <a:t>Project &gt; </a:t>
            </a:r>
            <a:r>
              <a:rPr lang="hr-HR" i="1" dirty="0" err="1">
                <a:latin typeface="+mj-lt"/>
              </a:rPr>
              <a:t>Library</a:t>
            </a:r>
            <a:r>
              <a:rPr lang="hr-HR" i="1" dirty="0">
                <a:latin typeface="+mj-lt"/>
              </a:rPr>
              <a:t> &gt; </a:t>
            </a:r>
            <a:r>
              <a:rPr lang="hr-HR" i="1" dirty="0" err="1">
                <a:latin typeface="+mj-lt"/>
              </a:rPr>
              <a:t>User</a:t>
            </a:r>
            <a:r>
              <a:rPr lang="hr-HR" i="1" dirty="0">
                <a:latin typeface="+mj-lt"/>
              </a:rPr>
              <a:t> </a:t>
            </a:r>
            <a:r>
              <a:rPr lang="hr-HR" i="1" dirty="0" err="1">
                <a:latin typeface="+mj-lt"/>
              </a:rPr>
              <a:t>defined</a:t>
            </a:r>
            <a:r>
              <a:rPr lang="hr-HR" i="1" dirty="0">
                <a:latin typeface="+mj-lt"/>
              </a:rPr>
              <a:t> </a:t>
            </a:r>
            <a:r>
              <a:rPr lang="hr-HR" i="1" dirty="0" err="1">
                <a:latin typeface="+mj-lt"/>
              </a:rPr>
              <a:t>models</a:t>
            </a:r>
            <a:endParaRPr lang="hr-HR" i="1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Can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be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created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from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toolbar</a:t>
            </a:r>
            <a:r>
              <a:rPr lang="hr-HR" dirty="0">
                <a:latin typeface="+mj-lt"/>
              </a:rPr>
              <a:t> via </a:t>
            </a:r>
            <a:r>
              <a:rPr lang="hr-HR" i="1" dirty="0">
                <a:latin typeface="+mj-lt"/>
              </a:rPr>
              <a:t>Insert &gt; </a:t>
            </a:r>
            <a:r>
              <a:rPr lang="hr-HR" i="1" dirty="0" err="1">
                <a:latin typeface="+mj-lt"/>
              </a:rPr>
              <a:t>Dynamic</a:t>
            </a:r>
            <a:r>
              <a:rPr lang="hr-HR" i="1" dirty="0">
                <a:latin typeface="+mj-lt"/>
              </a:rPr>
              <a:t> </a:t>
            </a:r>
            <a:r>
              <a:rPr lang="hr-HR" i="1" dirty="0" err="1">
                <a:latin typeface="+mj-lt"/>
              </a:rPr>
              <a:t>models</a:t>
            </a:r>
            <a:r>
              <a:rPr lang="hr-HR" i="1" dirty="0">
                <a:latin typeface="+mj-lt"/>
              </a:rPr>
              <a:t> &gt; DSL model </a:t>
            </a:r>
            <a:r>
              <a:rPr lang="hr-HR" i="1" dirty="0" err="1">
                <a:latin typeface="+mj-lt"/>
              </a:rPr>
              <a:t>type</a:t>
            </a:r>
            <a:endParaRPr lang="hr-HR" i="1" dirty="0">
              <a:latin typeface="+mj-lt"/>
            </a:endParaRPr>
          </a:p>
          <a:p>
            <a:pPr lvl="4">
              <a:spcBef>
                <a:spcPts val="600"/>
              </a:spcBef>
              <a:spcAft>
                <a:spcPts val="600"/>
              </a:spcAft>
            </a:pPr>
            <a:r>
              <a:rPr lang="hr-HR" dirty="0">
                <a:latin typeface="+mj-lt"/>
              </a:rPr>
              <a:t>	</a:t>
            </a:r>
          </a:p>
          <a:p>
            <a:pPr lvl="6">
              <a:spcBef>
                <a:spcPts val="600"/>
              </a:spcBef>
              <a:spcAft>
                <a:spcPts val="600"/>
              </a:spcAft>
            </a:pPr>
            <a:r>
              <a:rPr lang="hr-HR" dirty="0">
                <a:latin typeface="+mj-lt"/>
              </a:rPr>
              <a:t>		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9714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DSL model </a:t>
            </a:r>
            <a:r>
              <a:rPr lang="hr-HR" dirty="0" err="1"/>
              <a:t>types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36" y="1040700"/>
            <a:ext cx="6712528" cy="36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29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dq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</a:t>
            </a:r>
            <a:r>
              <a:rPr lang="el-GR" dirty="0">
                <a:sym typeface="Symbol" panose="05050102010706020507" pitchFamily="18" charset="2"/>
              </a:rPr>
              <a:t>αβ</a:t>
            </a:r>
            <a:r>
              <a:rPr lang="hr-HR" dirty="0">
                <a:sym typeface="Symbol" panose="05050102010706020507" pitchFamily="18" charset="2"/>
              </a:rPr>
              <a:t>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90" cy="36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17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dq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</a:t>
            </a:r>
            <a:r>
              <a:rPr lang="el-GR" dirty="0">
                <a:sym typeface="Symbol" panose="05050102010706020507" pitchFamily="18" charset="2"/>
              </a:rPr>
              <a:t>αβ</a:t>
            </a:r>
            <a:r>
              <a:rPr lang="hr-HR" dirty="0">
                <a:sym typeface="Symbol" panose="05050102010706020507" pitchFamily="18" charset="2"/>
              </a:rPr>
              <a:t>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696C5-DFD9-9DF3-4469-45B06A5D55AB}"/>
              </a:ext>
            </a:extLst>
          </p:cNvPr>
          <p:cNvSpPr txBox="1"/>
          <p:nvPr/>
        </p:nvSpPr>
        <p:spPr>
          <a:xfrm>
            <a:off x="377686" y="1338470"/>
            <a:ext cx="80463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Inverse</a:t>
            </a:r>
            <a:r>
              <a:rPr lang="hr-HR" dirty="0">
                <a:latin typeface="+mj-lt"/>
              </a:rPr>
              <a:t> Park </a:t>
            </a:r>
            <a:r>
              <a:rPr lang="hr-HR" dirty="0" err="1">
                <a:latin typeface="+mj-lt"/>
              </a:rPr>
              <a:t>transform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Static</a:t>
            </a:r>
            <a:r>
              <a:rPr lang="hr-HR" dirty="0">
                <a:latin typeface="+mj-lt"/>
              </a:rPr>
              <a:t> generator element takes  </a:t>
            </a:r>
            <a:r>
              <a:rPr lang="el-GR" dirty="0">
                <a:latin typeface="+mj-lt"/>
              </a:rPr>
              <a:t>α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and</a:t>
            </a:r>
            <a:r>
              <a:rPr lang="hr-HR" dirty="0">
                <a:latin typeface="+mj-lt"/>
              </a:rPr>
              <a:t> </a:t>
            </a:r>
            <a:r>
              <a:rPr lang="el-GR" dirty="0">
                <a:latin typeface="+mj-lt"/>
              </a:rPr>
              <a:t>β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voltage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components</a:t>
            </a:r>
            <a:r>
              <a:rPr lang="hr-HR" dirty="0">
                <a:latin typeface="+mj-lt"/>
              </a:rPr>
              <a:t> as </a:t>
            </a:r>
            <a:r>
              <a:rPr lang="hr-HR" dirty="0" err="1">
                <a:latin typeface="+mj-lt"/>
              </a:rPr>
              <a:t>inputs</a:t>
            </a:r>
            <a:endParaRPr lang="hr-HR" dirty="0">
              <a:latin typeface="+mj-lt"/>
            </a:endParaRPr>
          </a:p>
          <a:p>
            <a:pPr lvl="4">
              <a:spcBef>
                <a:spcPts val="600"/>
              </a:spcBef>
              <a:spcAft>
                <a:spcPts val="600"/>
              </a:spcAft>
            </a:pPr>
            <a:r>
              <a:rPr lang="hr-HR" dirty="0">
                <a:latin typeface="+mj-lt"/>
              </a:rPr>
              <a:t>	</a:t>
            </a:r>
          </a:p>
          <a:p>
            <a:pPr lvl="6">
              <a:spcBef>
                <a:spcPts val="600"/>
              </a:spcBef>
              <a:spcAft>
                <a:spcPts val="600"/>
              </a:spcAft>
            </a:pPr>
            <a:r>
              <a:rPr lang="hr-HR" dirty="0">
                <a:latin typeface="+mj-lt"/>
              </a:rPr>
              <a:t>		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6AF67-3546-F2CF-51B8-814CE1FED749}"/>
                  </a:ext>
                </a:extLst>
              </p:cNvPr>
              <p:cNvSpPr txBox="1"/>
              <p:nvPr/>
            </p:nvSpPr>
            <p:spPr>
              <a:xfrm>
                <a:off x="2683467" y="2571750"/>
                <a:ext cx="3434750" cy="3860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15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𝛽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hr-HR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r-HR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hr-HR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r-HR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hr-HR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hr-HR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r-HR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1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6AF67-3546-F2CF-51B8-814CE1FED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67" y="2571750"/>
                <a:ext cx="3434750" cy="386068"/>
              </a:xfrm>
              <a:prstGeom prst="rect">
                <a:avLst/>
              </a:prstGeom>
              <a:blipFill>
                <a:blip r:embed="rId3"/>
                <a:stretch>
                  <a:fillRect b="-15873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301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dq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</a:t>
            </a:r>
            <a:r>
              <a:rPr lang="el-GR" dirty="0">
                <a:sym typeface="Symbol" panose="05050102010706020507" pitchFamily="18" charset="2"/>
              </a:rPr>
              <a:t>αβ</a:t>
            </a:r>
            <a:r>
              <a:rPr lang="hr-HR" dirty="0">
                <a:sym typeface="Symbol" panose="05050102010706020507" pitchFamily="18" charset="2"/>
              </a:rPr>
              <a:t>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3691" y="1040700"/>
            <a:ext cx="5156618" cy="36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063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dq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</a:t>
            </a:r>
            <a:r>
              <a:rPr lang="el-GR" dirty="0">
                <a:sym typeface="Symbol" panose="05050102010706020507" pitchFamily="18" charset="2"/>
              </a:rPr>
              <a:t>αβ</a:t>
            </a:r>
            <a:r>
              <a:rPr lang="hr-HR" dirty="0">
                <a:sym typeface="Symbol" panose="05050102010706020507" pitchFamily="18" charset="2"/>
              </a:rPr>
              <a:t>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90" cy="36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72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dq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</a:t>
            </a:r>
            <a:r>
              <a:rPr lang="el-GR" dirty="0">
                <a:sym typeface="Symbol" panose="05050102010706020507" pitchFamily="18" charset="2"/>
              </a:rPr>
              <a:t>αβ</a:t>
            </a:r>
            <a:r>
              <a:rPr lang="hr-HR" dirty="0">
                <a:sym typeface="Symbol" panose="05050102010706020507" pitchFamily="18" charset="2"/>
              </a:rPr>
              <a:t>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90" cy="364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3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dq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</a:t>
            </a:r>
            <a:r>
              <a:rPr lang="el-GR" dirty="0">
                <a:sym typeface="Symbol" panose="05050102010706020507" pitchFamily="18" charset="2"/>
              </a:rPr>
              <a:t>αβ</a:t>
            </a:r>
            <a:r>
              <a:rPr lang="hr-HR" dirty="0">
                <a:sym typeface="Symbol" panose="05050102010706020507" pitchFamily="18" charset="2"/>
              </a:rPr>
              <a:t>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90" cy="36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067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abc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dq0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1696C5-DFD9-9DF3-4469-45B06A5D55AB}"/>
              </a:ext>
            </a:extLst>
          </p:cNvPr>
          <p:cNvSpPr txBox="1"/>
          <p:nvPr/>
        </p:nvSpPr>
        <p:spPr>
          <a:xfrm>
            <a:off x="377686" y="1338470"/>
            <a:ext cx="804631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+mj-lt"/>
              </a:rPr>
              <a:t>Park </a:t>
            </a:r>
            <a:r>
              <a:rPr lang="hr-HR" dirty="0" err="1">
                <a:latin typeface="+mj-lt"/>
              </a:rPr>
              <a:t>transform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+mj-lt"/>
              </a:rPr>
              <a:t>VSC </a:t>
            </a:r>
            <a:r>
              <a:rPr lang="hr-HR" dirty="0" err="1">
                <a:latin typeface="+mj-lt"/>
              </a:rPr>
              <a:t>control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in</a:t>
            </a:r>
            <a:r>
              <a:rPr lang="hr-HR" dirty="0">
                <a:latin typeface="+mj-lt"/>
              </a:rPr>
              <a:t> a </a:t>
            </a:r>
            <a:r>
              <a:rPr lang="hr-HR" dirty="0" err="1">
                <a:latin typeface="+mj-lt"/>
              </a:rPr>
              <a:t>synchronous</a:t>
            </a:r>
            <a:r>
              <a:rPr lang="hr-HR" dirty="0">
                <a:latin typeface="+mj-lt"/>
              </a:rPr>
              <a:t> reference </a:t>
            </a:r>
            <a:r>
              <a:rPr lang="hr-HR" dirty="0" err="1">
                <a:latin typeface="+mj-lt"/>
              </a:rPr>
              <a:t>frame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rotating</a:t>
            </a:r>
            <a:r>
              <a:rPr lang="hr-HR" dirty="0">
                <a:latin typeface="+mj-lt"/>
              </a:rPr>
              <a:t> at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speed</a:t>
            </a:r>
            <a:r>
              <a:rPr lang="hr-HR" dirty="0">
                <a:latin typeface="+mj-lt"/>
              </a:rPr>
              <a:t> of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VSM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+mj-lt"/>
              </a:rPr>
              <a:t>Power-</a:t>
            </a:r>
            <a:r>
              <a:rPr lang="hr-HR" dirty="0" err="1">
                <a:latin typeface="+mj-lt"/>
              </a:rPr>
              <a:t>variant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transform</a:t>
            </a:r>
            <a:endParaRPr lang="hr-HR" dirty="0">
              <a:latin typeface="+mj-lt"/>
            </a:endParaRPr>
          </a:p>
          <a:p>
            <a:pPr lvl="4">
              <a:spcBef>
                <a:spcPts val="600"/>
              </a:spcBef>
              <a:spcAft>
                <a:spcPts val="600"/>
              </a:spcAft>
            </a:pPr>
            <a:r>
              <a:rPr lang="hr-HR" dirty="0">
                <a:latin typeface="+mj-lt"/>
              </a:rPr>
              <a:t>	</a:t>
            </a:r>
          </a:p>
          <a:p>
            <a:pPr lvl="6">
              <a:spcBef>
                <a:spcPts val="600"/>
              </a:spcBef>
              <a:spcAft>
                <a:spcPts val="600"/>
              </a:spcAft>
            </a:pPr>
            <a:r>
              <a:rPr lang="hr-HR" dirty="0">
                <a:latin typeface="+mj-lt"/>
              </a:rPr>
              <a:t>		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6AF67-3546-F2CF-51B8-814CE1FED749}"/>
                  </a:ext>
                </a:extLst>
              </p:cNvPr>
              <p:cNvSpPr txBox="1"/>
              <p:nvPr/>
            </p:nvSpPr>
            <p:spPr>
              <a:xfrm>
                <a:off x="762134" y="2571750"/>
                <a:ext cx="7277415" cy="8404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15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hr-HR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r-HR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hr-HR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r-HR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hr-H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hr-H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hr-HR" b="0" i="1" smtClean="0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hr-HR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hr-HR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r-HR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r-HR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r-HR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hr-HR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</m:num>
                                      <m:den>
                                        <m:r>
                                          <a:rPr lang="hr-HR" i="1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den>
                                    </m:f>
                                    <m:r>
                                      <m:rPr>
                                        <m:brk m:alnAt="7"/>
                                      </m:r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1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hr-H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6AF67-3546-F2CF-51B8-814CE1FED7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134" y="2571750"/>
                <a:ext cx="7277415" cy="840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831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abc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dq0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90" cy="36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5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A24B2-EA94-CCEE-7CB3-3690DFC03E4D}"/>
              </a:ext>
            </a:extLst>
          </p:cNvPr>
          <p:cNvSpPr txBox="1"/>
          <p:nvPr/>
        </p:nvSpPr>
        <p:spPr>
          <a:xfrm>
            <a:off x="377687" y="1338470"/>
            <a:ext cx="419431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Jan 2017 – May 2023:</a:t>
            </a:r>
            <a:r>
              <a:rPr lang="en-US" dirty="0">
                <a:latin typeface="+mj-lt"/>
              </a:rPr>
              <a:t> Research and teaching assistant at UNIZG FER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July 2023 – :</a:t>
            </a:r>
            <a:r>
              <a:rPr lang="en-US" dirty="0">
                <a:latin typeface="+mj-lt"/>
              </a:rPr>
              <a:t>  Project engineer at HVDC System Performance Department, Hitachi Energy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Primary research area:</a:t>
            </a:r>
            <a:r>
              <a:rPr lang="en-US" dirty="0">
                <a:latin typeface="+mj-lt"/>
              </a:rPr>
              <a:t> Frequency dynamics of low-inertia systems and model order reduction for </a:t>
            </a:r>
            <a:r>
              <a:rPr lang="en-US" dirty="0" err="1">
                <a:latin typeface="+mj-lt"/>
              </a:rPr>
              <a:t>sy</a:t>
            </a:r>
            <a:r>
              <a:rPr lang="hr-HR" dirty="0">
                <a:latin typeface="+mj-lt"/>
              </a:rPr>
              <a:t>s</a:t>
            </a:r>
            <a:r>
              <a:rPr lang="en-US" dirty="0" err="1">
                <a:latin typeface="+mj-lt"/>
              </a:rPr>
              <a:t>tem</a:t>
            </a:r>
            <a:r>
              <a:rPr lang="en-US" dirty="0">
                <a:latin typeface="+mj-lt"/>
              </a:rPr>
              <a:t> frequency response studies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Contact: </a:t>
            </a:r>
            <a:r>
              <a:rPr lang="en-US" dirty="0">
                <a:latin typeface="+mj-lt"/>
              </a:rPr>
              <a:t>matej.krpan@fer.hr</a:t>
            </a:r>
            <a:endParaRPr lang="en-US" b="1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6" name="Picture 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4D70A2B2-E7C7-1D03-0F8B-5593202CE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294" y="540000"/>
            <a:ext cx="2735542" cy="4102800"/>
          </a:xfrm>
          <a:prstGeom prst="rect">
            <a:avLst/>
          </a:prstGeom>
        </p:spPr>
      </p:pic>
      <p:pic>
        <p:nvPicPr>
          <p:cNvPr id="8" name="Picture 7" descr="A picture containing black, screenshot, darkness, design&#10;&#10;Description automatically generated">
            <a:extLst>
              <a:ext uri="{FF2B5EF4-FFF2-40B4-BE49-F238E27FC236}">
                <a16:creationId xmlns:a16="http://schemas.microsoft.com/office/drawing/2014/main" id="{13A405CA-C616-AC92-65F7-1B44D59C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294" y="377753"/>
            <a:ext cx="2735542" cy="82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122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abc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dq0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3691" y="1040700"/>
            <a:ext cx="5156618" cy="36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21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abc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dq0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90" cy="36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80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abc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dq0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9" cy="364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978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abc</a:t>
            </a:r>
            <a:r>
              <a:rPr lang="hr-HR" dirty="0"/>
              <a:t> </a:t>
            </a:r>
            <a:r>
              <a:rPr lang="hr-HR" dirty="0">
                <a:sym typeface="Symbol" panose="05050102010706020507" pitchFamily="18" charset="2"/>
              </a:rPr>
              <a:t> dq0 </a:t>
            </a:r>
            <a:r>
              <a:rPr lang="hr-HR" dirty="0" err="1">
                <a:sym typeface="Symbol" panose="05050102010706020507" pitchFamily="18" charset="2"/>
              </a:rPr>
              <a:t>transformation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C135-78EF-2E95-2BD7-9A42DF7892CE}"/>
              </a:ext>
            </a:extLst>
          </p:cNvPr>
          <p:cNvSpPr txBox="1"/>
          <p:nvPr/>
        </p:nvSpPr>
        <p:spPr>
          <a:xfrm>
            <a:off x="723900" y="1231795"/>
            <a:ext cx="7700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Functionality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macro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implements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variant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forward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Park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transformatopm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a,b,c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)-&gt;(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d,q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aligns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phase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to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d-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Supports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EMT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simulation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05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only</a:t>
            </a:r>
            <a:r>
              <a:rPr lang="hr-HR" sz="1050" dirty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d    = 2/3*( 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)*a +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theta-twopi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()/3)*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b+cos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theta+twopi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()/3)*c)</a:t>
            </a:r>
          </a:p>
          <a:p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q    = 2/3*(-sin(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)*a -sin(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theta-twopi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()/3)*b-sin(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theta+twopi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()/3)*c)</a:t>
            </a:r>
          </a:p>
          <a:p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inc(d)    = 2/3*( 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)*a +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cos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theta-twopi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()/3)*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b+cos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theta+twopi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()/3)*c)</a:t>
            </a:r>
          </a:p>
          <a:p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inc(q)    = 2/3*(-sin(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)*a -sin(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theta-twopi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()/3)*b-sin(</a:t>
            </a:r>
            <a:r>
              <a:rPr lang="hr-H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theta+twopi</a:t>
            </a:r>
            <a:r>
              <a:rPr lang="hr-H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()/3)*c)</a:t>
            </a:r>
          </a:p>
        </p:txBody>
      </p:sp>
    </p:spTree>
    <p:extLst>
      <p:ext uri="{BB962C8B-B14F-4D97-AF65-F5344CB8AC3E}">
        <p14:creationId xmlns:p14="http://schemas.microsoft.com/office/powerpoint/2010/main" val="3845322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SRF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current</a:t>
            </a:r>
            <a:r>
              <a:rPr lang="hr-HR" dirty="0"/>
              <a:t> </a:t>
            </a:r>
            <a:r>
              <a:rPr lang="hr-HR" dirty="0" err="1"/>
              <a:t>controller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3F4C9E-AE78-BE74-7E6E-992B3394E5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1950" y="1305079"/>
            <a:ext cx="7700100" cy="31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06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SRF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current</a:t>
            </a:r>
            <a:r>
              <a:rPr lang="hr-HR" dirty="0"/>
              <a:t> </a:t>
            </a:r>
            <a:r>
              <a:rPr lang="hr-HR" dirty="0" err="1"/>
              <a:t>controller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3692" y="1040700"/>
            <a:ext cx="5156615" cy="36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46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SRF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current</a:t>
            </a:r>
            <a:r>
              <a:rPr lang="hr-HR" dirty="0"/>
              <a:t> </a:t>
            </a:r>
            <a:r>
              <a:rPr lang="hr-HR" dirty="0" err="1"/>
              <a:t>controller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9" cy="36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83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SRF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current</a:t>
            </a:r>
            <a:r>
              <a:rPr lang="hr-HR" dirty="0"/>
              <a:t> </a:t>
            </a:r>
            <a:r>
              <a:rPr lang="hr-HR" dirty="0" err="1"/>
              <a:t>controller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8" cy="36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80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720" y="195408"/>
            <a:ext cx="6373188" cy="500700"/>
          </a:xfrm>
        </p:spPr>
        <p:txBody>
          <a:bodyPr/>
          <a:lstStyle/>
          <a:p>
            <a:r>
              <a:rPr lang="hr-HR" dirty="0"/>
              <a:t>System </a:t>
            </a:r>
            <a:r>
              <a:rPr lang="hr-HR" dirty="0" err="1"/>
              <a:t>level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– </a:t>
            </a:r>
            <a:r>
              <a:rPr lang="hr-HR" dirty="0" err="1"/>
              <a:t>Active</a:t>
            </a:r>
            <a:r>
              <a:rPr lang="hr-HR" dirty="0"/>
              <a:t> </a:t>
            </a:r>
            <a:r>
              <a:rPr lang="hr-HR" dirty="0" err="1"/>
              <a:t>power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086A4-438E-2C61-8672-C7B962A0E5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0"/>
          <a:stretch/>
        </p:blipFill>
        <p:spPr>
          <a:xfrm>
            <a:off x="1846763" y="1299809"/>
            <a:ext cx="5450473" cy="308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54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3692" y="1040700"/>
            <a:ext cx="5156615" cy="36464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6647B5-97C5-7A27-7964-3C4E34C6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720" y="195408"/>
            <a:ext cx="6373188" cy="500700"/>
          </a:xfrm>
        </p:spPr>
        <p:txBody>
          <a:bodyPr/>
          <a:lstStyle/>
          <a:p>
            <a:r>
              <a:rPr lang="hr-HR" dirty="0"/>
              <a:t>System </a:t>
            </a:r>
            <a:r>
              <a:rPr lang="hr-HR" dirty="0" err="1"/>
              <a:t>level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– </a:t>
            </a:r>
            <a:r>
              <a:rPr lang="hr-HR" dirty="0" err="1"/>
              <a:t>Active</a:t>
            </a:r>
            <a:r>
              <a:rPr lang="hr-HR" dirty="0"/>
              <a:t> </a:t>
            </a:r>
            <a:r>
              <a:rPr lang="hr-HR" dirty="0" err="1"/>
              <a:t>power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9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A24B2-EA94-CCEE-7CB3-3690DFC03E4D}"/>
              </a:ext>
            </a:extLst>
          </p:cNvPr>
          <p:cNvSpPr txBox="1"/>
          <p:nvPr/>
        </p:nvSpPr>
        <p:spPr>
          <a:xfrm>
            <a:off x="377687" y="1338470"/>
            <a:ext cx="419431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Significant penetration of converter-interfaced devices (CID)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Grid-forming voltage source converters (VSCs): one of the solutions for enabling high share of RES/CID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EMT simulations might be required for specific power system studies in the future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0F9B8-979E-180D-4C55-732C23AC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200" y="2104767"/>
            <a:ext cx="3499109" cy="2062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2EFC19-0EAB-665E-16FF-B21799509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453" y="711876"/>
            <a:ext cx="1948605" cy="1480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849CD9-311B-5A41-35DE-364709D1DFCE}"/>
              </a:ext>
            </a:extLst>
          </p:cNvPr>
          <p:cNvSpPr txBox="1"/>
          <p:nvPr/>
        </p:nvSpPr>
        <p:spPr>
          <a:xfrm>
            <a:off x="5267200" y="4263047"/>
            <a:ext cx="34991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Source: P. </a:t>
            </a:r>
            <a:r>
              <a:rPr lang="en-GB" sz="9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Tielens</a:t>
            </a:r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and D. Van </a:t>
            </a:r>
            <a:r>
              <a:rPr lang="en-GB" sz="900" dirty="0" err="1">
                <a:solidFill>
                  <a:schemeClr val="bg1">
                    <a:lumMod val="65000"/>
                  </a:schemeClr>
                </a:solidFill>
                <a:latin typeface="+mj-lt"/>
              </a:rPr>
              <a:t>Hertem</a:t>
            </a:r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“The relevance of inertia in power systems,” </a:t>
            </a:r>
            <a:r>
              <a:rPr lang="en-GB" sz="900" i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Renew. Sustain. Energy Rev.</a:t>
            </a:r>
            <a:r>
              <a:rPr lang="en-GB" sz="9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, vol. 55, pp. 999–1009, 2016.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5F81A20-CC5E-6519-3B5F-61A68C742BBF}"/>
              </a:ext>
            </a:extLst>
          </p:cNvPr>
          <p:cNvSpPr/>
          <p:nvPr/>
        </p:nvSpPr>
        <p:spPr>
          <a:xfrm>
            <a:off x="6830119" y="2104767"/>
            <a:ext cx="373269" cy="753580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83760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8" cy="36464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D8DDC67-5A94-D372-8FB4-E5A31A82F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720" y="195408"/>
            <a:ext cx="6373188" cy="500700"/>
          </a:xfrm>
        </p:spPr>
        <p:txBody>
          <a:bodyPr/>
          <a:lstStyle/>
          <a:p>
            <a:r>
              <a:rPr lang="hr-HR" dirty="0"/>
              <a:t>System </a:t>
            </a:r>
            <a:r>
              <a:rPr lang="hr-HR" dirty="0" err="1"/>
              <a:t>level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– </a:t>
            </a:r>
            <a:r>
              <a:rPr lang="hr-HR" dirty="0" err="1"/>
              <a:t>Active</a:t>
            </a:r>
            <a:r>
              <a:rPr lang="hr-HR" dirty="0"/>
              <a:t> </a:t>
            </a:r>
            <a:r>
              <a:rPr lang="hr-HR" dirty="0" err="1"/>
              <a:t>power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509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8" cy="36464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C433B92-E683-E40C-6B64-D6F3CEA5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720" y="195408"/>
            <a:ext cx="6373188" cy="500700"/>
          </a:xfrm>
        </p:spPr>
        <p:txBody>
          <a:bodyPr/>
          <a:lstStyle/>
          <a:p>
            <a:r>
              <a:rPr lang="hr-HR" dirty="0"/>
              <a:t>System </a:t>
            </a:r>
            <a:r>
              <a:rPr lang="hr-HR" dirty="0" err="1"/>
              <a:t>level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– </a:t>
            </a:r>
            <a:r>
              <a:rPr lang="hr-HR" dirty="0" err="1"/>
              <a:t>Active</a:t>
            </a:r>
            <a:r>
              <a:rPr lang="hr-HR" dirty="0"/>
              <a:t> </a:t>
            </a:r>
            <a:r>
              <a:rPr lang="hr-HR" dirty="0" err="1"/>
              <a:t>power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84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DDC135-78EF-2E95-2BD7-9A42DF7892CE}"/>
              </a:ext>
            </a:extLst>
          </p:cNvPr>
          <p:cNvSpPr txBox="1"/>
          <p:nvPr/>
        </p:nvSpPr>
        <p:spPr>
          <a:xfrm>
            <a:off x="723900" y="1231795"/>
            <a:ext cx="835208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inc(</a:t>
            </a:r>
            <a:r>
              <a:rPr lang="hr-H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xspeed</a:t>
            </a:r>
            <a:r>
              <a:rPr lang="hr-H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1.0</a:t>
            </a:r>
          </a:p>
          <a:p>
            <a:r>
              <a:rPr lang="hr-H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inc(</a:t>
            </a:r>
            <a:r>
              <a:rPr lang="hr-H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xtheta</a:t>
            </a:r>
            <a:r>
              <a:rPr lang="hr-H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hr-H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theta_pll</a:t>
            </a:r>
            <a:endParaRPr lang="hr-H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r-H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inc(</a:t>
            </a:r>
            <a:r>
              <a:rPr lang="hr-H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hr-H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</a:t>
            </a:r>
            <a:r>
              <a:rPr lang="hr-H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xtheta</a:t>
            </a:r>
            <a:endParaRPr lang="hr-H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r-H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inc(f) = </a:t>
            </a:r>
            <a:r>
              <a:rPr lang="hr-H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xspeed</a:t>
            </a:r>
            <a:endParaRPr lang="hr-HR" sz="105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r-H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inc0(</a:t>
            </a:r>
            <a:r>
              <a:rPr lang="hr-HR" sz="105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pref</a:t>
            </a:r>
            <a:r>
              <a:rPr lang="hr-HR" sz="105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 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1F4E2B-2EA1-C3BD-D959-99829C04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720" y="195408"/>
            <a:ext cx="6373188" cy="500700"/>
          </a:xfrm>
        </p:spPr>
        <p:txBody>
          <a:bodyPr/>
          <a:lstStyle/>
          <a:p>
            <a:r>
              <a:rPr lang="hr-HR" dirty="0"/>
              <a:t>System </a:t>
            </a:r>
            <a:r>
              <a:rPr lang="hr-HR" dirty="0" err="1"/>
              <a:t>level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– </a:t>
            </a:r>
            <a:r>
              <a:rPr lang="hr-HR" dirty="0" err="1"/>
              <a:t>Active</a:t>
            </a:r>
            <a:r>
              <a:rPr lang="hr-HR" dirty="0"/>
              <a:t> </a:t>
            </a:r>
            <a:r>
              <a:rPr lang="hr-HR" dirty="0" err="1"/>
              <a:t>power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72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1696C5-DFD9-9DF3-4469-45B06A5D55AB}"/>
                  </a:ext>
                </a:extLst>
              </p:cNvPr>
              <p:cNvSpPr txBox="1"/>
              <p:nvPr/>
            </p:nvSpPr>
            <p:spPr>
              <a:xfrm>
                <a:off x="377686" y="1338470"/>
                <a:ext cx="8046313" cy="2638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r-HR" dirty="0">
                    <a:latin typeface="+mj-lt"/>
                  </a:rPr>
                  <a:t>Sets </a:t>
                </a:r>
                <a:r>
                  <a:rPr lang="hr-HR" dirty="0" err="1">
                    <a:latin typeface="+mj-lt"/>
                  </a:rPr>
                  <a:t>the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voltage</a:t>
                </a:r>
                <a:r>
                  <a:rPr lang="hr-HR" dirty="0">
                    <a:latin typeface="+mj-lt"/>
                  </a:rPr>
                  <a:t> reference for </a:t>
                </a:r>
                <a:r>
                  <a:rPr lang="hr-HR" dirty="0" err="1">
                    <a:latin typeface="+mj-lt"/>
                  </a:rPr>
                  <a:t>internal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controller</a:t>
                </a:r>
                <a:endParaRPr lang="hr-HR" dirty="0">
                  <a:latin typeface="+mj-lt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r-HR" dirty="0" err="1">
                    <a:latin typeface="+mj-lt"/>
                  </a:rPr>
                  <a:t>Implements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droop</a:t>
                </a:r>
                <a:r>
                  <a:rPr lang="hr-HR" dirty="0">
                    <a:latin typeface="+mj-lt"/>
                  </a:rPr>
                  <a:t> on </a:t>
                </a:r>
                <a:r>
                  <a:rPr lang="hr-HR" dirty="0" err="1">
                    <a:latin typeface="+mj-lt"/>
                  </a:rPr>
                  <a:t>reactive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power</a:t>
                </a:r>
                <a:endParaRPr lang="hr-HR" dirty="0">
                  <a:latin typeface="+mj-lt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r-HR" dirty="0" err="1">
                    <a:latin typeface="+mj-lt"/>
                  </a:rPr>
                  <a:t>Implements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virtual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impedance</a:t>
                </a:r>
                <a:r>
                  <a:rPr lang="hr-HR" dirty="0">
                    <a:latin typeface="+mj-lt"/>
                  </a:rPr>
                  <a:t> for </a:t>
                </a:r>
                <a:r>
                  <a:rPr lang="hr-HR" dirty="0" err="1">
                    <a:latin typeface="+mj-lt"/>
                  </a:rPr>
                  <a:t>limiting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transient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overcurrents</a:t>
                </a:r>
                <a:endParaRPr lang="hr-HR" dirty="0">
                  <a:latin typeface="+mj-lt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r-HR" dirty="0" err="1">
                    <a:latin typeface="+mj-lt"/>
                  </a:rPr>
                  <a:t>Threshold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virtual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impedance</a:t>
                </a:r>
                <a:r>
                  <a:rPr lang="hr-HR" dirty="0">
                    <a:latin typeface="+mj-lt"/>
                  </a:rPr>
                  <a:t> [4,6] </a:t>
                </a:r>
                <a:r>
                  <a:rPr lang="hr-HR" dirty="0" err="1">
                    <a:latin typeface="+mj-lt"/>
                  </a:rPr>
                  <a:t>is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used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instead</a:t>
                </a:r>
                <a:r>
                  <a:rPr lang="hr-HR" dirty="0">
                    <a:latin typeface="+mj-lt"/>
                  </a:rPr>
                  <a:t> of </a:t>
                </a:r>
                <a:r>
                  <a:rPr lang="hr-HR" dirty="0" err="1">
                    <a:latin typeface="+mj-lt"/>
                  </a:rPr>
                  <a:t>conventional</a:t>
                </a:r>
                <a:r>
                  <a:rPr lang="hr-HR" dirty="0">
                    <a:latin typeface="+mj-lt"/>
                  </a:rPr>
                  <a:t> VI for </a:t>
                </a:r>
                <a:r>
                  <a:rPr lang="hr-HR" dirty="0" err="1">
                    <a:latin typeface="+mj-lt"/>
                  </a:rPr>
                  <a:t>better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performance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during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faults</a:t>
                </a:r>
                <a:endParaRPr lang="hr-HR" dirty="0">
                  <a:latin typeface="+mj-lt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r-HR" dirty="0" err="1">
                    <a:latin typeface="+mj-lt"/>
                  </a:rPr>
                  <a:t>Rv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and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Lv</a:t>
                </a:r>
                <a:r>
                  <a:rPr lang="hr-HR" dirty="0">
                    <a:latin typeface="+mj-lt"/>
                  </a:rPr>
                  <a:t> are </a:t>
                </a:r>
                <a:r>
                  <a:rPr lang="hr-HR" dirty="0" err="1">
                    <a:latin typeface="+mj-lt"/>
                  </a:rPr>
                  <a:t>calculated</a:t>
                </a:r>
                <a:r>
                  <a:rPr lang="hr-HR" dirty="0">
                    <a:latin typeface="+mj-lt"/>
                  </a:rPr>
                  <a:t> as a </a:t>
                </a:r>
                <a:r>
                  <a:rPr lang="hr-HR" dirty="0" err="1">
                    <a:latin typeface="+mj-lt"/>
                  </a:rPr>
                  <a:t>function</a:t>
                </a:r>
                <a:r>
                  <a:rPr lang="hr-HR" dirty="0">
                    <a:latin typeface="+mj-lt"/>
                  </a:rPr>
                  <a:t> of </a:t>
                </a:r>
                <a:r>
                  <a:rPr lang="hr-HR" dirty="0" err="1">
                    <a:latin typeface="+mj-lt"/>
                  </a:rPr>
                  <a:t>converter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current</a:t>
                </a:r>
                <a:r>
                  <a:rPr lang="hr-HR" dirty="0">
                    <a:latin typeface="+mj-lt"/>
                  </a:rPr>
                  <a:t> magnitude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r-HR" dirty="0" err="1">
                    <a:latin typeface="+mj-lt"/>
                  </a:rPr>
                  <a:t>Active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only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when</a:t>
                </a:r>
                <a:r>
                  <a:rPr lang="hr-HR" dirty="0">
                    <a:latin typeface="+mj-lt"/>
                  </a:rPr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hr-H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bSup>
                                <m:r>
                                  <a:rPr lang="hr-H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hr-H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hr-H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Sup>
                                  <m:sSubSupPr>
                                    <m:ctrlP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  <m:sup>
                                    <m:r>
                                      <a:rPr lang="hr-HR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p>
                                </m:sSubSup>
                                <m:r>
                                  <a:rPr lang="hr-HR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hr-H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hr-H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r-HR">
                                <a:latin typeface="Cambria Math" panose="02040503050406030204" pitchFamily="18" charset="0"/>
                              </a:rPr>
                              <m:t>thresh</m:t>
                            </m:r>
                          </m:sub>
                        </m:sSub>
                      </m:e>
                    </m:d>
                    <m:r>
                      <a:rPr lang="hr-HR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hr-HR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51696C5-DFD9-9DF3-4469-45B06A5D5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6" y="1338470"/>
                <a:ext cx="8046313" cy="2638479"/>
              </a:xfrm>
              <a:prstGeom prst="rect">
                <a:avLst/>
              </a:prstGeom>
              <a:blipFill>
                <a:blip r:embed="rId3"/>
                <a:stretch>
                  <a:fillRect l="-152" t="-463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9ECE16-ABAF-C7F6-82F2-DEC2A02D3D05}"/>
                  </a:ext>
                </a:extLst>
              </p:cNvPr>
              <p:cNvSpPr txBox="1"/>
              <p:nvPr/>
            </p:nvSpPr>
            <p:spPr>
              <a:xfrm>
                <a:off x="1845720" y="4022196"/>
                <a:ext cx="5110244" cy="6948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‖"/>
                          <m:endChr m:val="‖"/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hr-H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hr-H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hr-H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hr-H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hr-H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hr-HR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r>
                                    <a:rPr lang="hr-H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hr-H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hr-H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hr-H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hr-HR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hr-HR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hr-HR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  <m:sup>
                                      <m:r>
                                        <a:rPr lang="hr-HR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p>
                                  </m:sSubSup>
                                  <m:r>
                                    <a:rPr lang="hr-HR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hr-H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r-HR" b="0" i="0" smtClean="0">
                                  <a:latin typeface="Cambria Math" panose="02040503050406030204" pitchFamily="18" charset="0"/>
                                </a:rPr>
                                <m:t>thresh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hr-H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9ECE16-ABAF-C7F6-82F2-DEC2A02D3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720" y="4022196"/>
                <a:ext cx="5110244" cy="694806"/>
              </a:xfrm>
              <a:prstGeom prst="rect">
                <a:avLst/>
              </a:prstGeom>
              <a:blipFill>
                <a:blip r:embed="rId4"/>
                <a:stretch>
                  <a:fillRect b="-4386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171F9492-A900-4048-81B2-63D06D99434B}"/>
              </a:ext>
            </a:extLst>
          </p:cNvPr>
          <p:cNvSpPr txBox="1">
            <a:spLocks/>
          </p:cNvSpPr>
          <p:nvPr/>
        </p:nvSpPr>
        <p:spPr>
          <a:xfrm>
            <a:off x="1061720" y="195408"/>
            <a:ext cx="6373188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+mj-lt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hr-HR" dirty="0"/>
              <a:t>System </a:t>
            </a:r>
            <a:r>
              <a:rPr lang="hr-HR" dirty="0" err="1"/>
              <a:t>level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– AC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295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FBECA-A97A-03C3-E792-714D1962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085" y="1190128"/>
            <a:ext cx="6259830" cy="341337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23CB838-73BE-6801-FDB7-E94030731FFA}"/>
              </a:ext>
            </a:extLst>
          </p:cNvPr>
          <p:cNvSpPr txBox="1">
            <a:spLocks/>
          </p:cNvSpPr>
          <p:nvPr/>
        </p:nvSpPr>
        <p:spPr>
          <a:xfrm>
            <a:off x="1061720" y="195408"/>
            <a:ext cx="6373188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+mj-lt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hr-HR" dirty="0"/>
              <a:t>System </a:t>
            </a:r>
            <a:r>
              <a:rPr lang="hr-HR" dirty="0" err="1"/>
              <a:t>level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– AC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431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3692" y="1040700"/>
            <a:ext cx="5156615" cy="36464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1BB6F0-AF77-1E64-1903-ECD5BA4B41CD}"/>
              </a:ext>
            </a:extLst>
          </p:cNvPr>
          <p:cNvSpPr txBox="1">
            <a:spLocks/>
          </p:cNvSpPr>
          <p:nvPr/>
        </p:nvSpPr>
        <p:spPr>
          <a:xfrm>
            <a:off x="1061720" y="195408"/>
            <a:ext cx="6373188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+mj-lt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hr-HR" dirty="0"/>
              <a:t>System </a:t>
            </a:r>
            <a:r>
              <a:rPr lang="hr-HR" dirty="0" err="1"/>
              <a:t>level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– AC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67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8" cy="36464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46B8AC-0DCC-77D3-2855-5602689AD682}"/>
              </a:ext>
            </a:extLst>
          </p:cNvPr>
          <p:cNvSpPr txBox="1">
            <a:spLocks/>
          </p:cNvSpPr>
          <p:nvPr/>
        </p:nvSpPr>
        <p:spPr>
          <a:xfrm>
            <a:off x="1061720" y="195408"/>
            <a:ext cx="6373188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+mj-lt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hr-HR" dirty="0"/>
              <a:t>System </a:t>
            </a:r>
            <a:r>
              <a:rPr lang="hr-HR" dirty="0" err="1"/>
              <a:t>level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– AC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0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7" cy="36464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B45B552-1DD4-74E8-0DB7-75526005258C}"/>
              </a:ext>
            </a:extLst>
          </p:cNvPr>
          <p:cNvSpPr txBox="1">
            <a:spLocks/>
          </p:cNvSpPr>
          <p:nvPr/>
        </p:nvSpPr>
        <p:spPr>
          <a:xfrm>
            <a:off x="1061720" y="195408"/>
            <a:ext cx="6373188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 i="0" u="none" strike="noStrike" cap="none">
                <a:solidFill>
                  <a:schemeClr val="dk1"/>
                </a:solidFill>
                <a:latin typeface="+mj-lt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0" i="0" u="none" strike="noStrike" cap="none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r>
              <a:rPr lang="hr-HR" dirty="0"/>
              <a:t>System </a:t>
            </a:r>
            <a:r>
              <a:rPr lang="hr-HR" dirty="0" err="1"/>
              <a:t>level</a:t>
            </a:r>
            <a:r>
              <a:rPr lang="hr-HR" dirty="0"/>
              <a:t> </a:t>
            </a:r>
            <a:r>
              <a:rPr lang="hr-HR" dirty="0" err="1"/>
              <a:t>control</a:t>
            </a:r>
            <a:r>
              <a:rPr lang="hr-HR" dirty="0"/>
              <a:t> – AC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87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DC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95E71C-631E-12B2-842E-437DC0E43A86}"/>
              </a:ext>
            </a:extLst>
          </p:cNvPr>
          <p:cNvSpPr txBox="1"/>
          <p:nvPr/>
        </p:nvSpPr>
        <p:spPr>
          <a:xfrm>
            <a:off x="377686" y="1338470"/>
            <a:ext cx="804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>
                <a:latin typeface="+mj-lt"/>
              </a:rPr>
              <a:t>Based on power equation instead of current equation</a:t>
            </a:r>
            <a:endParaRPr lang="hr-HR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361340-C6BA-4043-DF9F-3900CCC44F20}"/>
                  </a:ext>
                </a:extLst>
              </p:cNvPr>
              <p:cNvSpPr txBox="1"/>
              <p:nvPr/>
            </p:nvSpPr>
            <p:spPr>
              <a:xfrm>
                <a:off x="2380632" y="2099120"/>
                <a:ext cx="3720123" cy="472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r-H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hr-H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hr-HR" b="0" i="0" smtClean="0">
                                  <a:latin typeface="Cambria Math" panose="02040503050406030204" pitchFamily="18" charset="0"/>
                                </a:rPr>
                                <m:t>DC</m:t>
                              </m:r>
                            </m:sub>
                          </m:sSub>
                        </m:num>
                        <m:den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hr-H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𝐷𝐶</m:t>
                              </m:r>
                            </m:sub>
                            <m:sup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hr-HR" b="0" i="0" smtClean="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hr-HR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361340-C6BA-4043-DF9F-3900CCC44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0632" y="2099120"/>
                <a:ext cx="3720123" cy="4726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0455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DC link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3693" y="1040700"/>
            <a:ext cx="5156612" cy="36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7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tutorial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A24B2-EA94-CCEE-7CB3-3690DFC03E4D}"/>
              </a:ext>
            </a:extLst>
          </p:cNvPr>
          <p:cNvSpPr txBox="1"/>
          <p:nvPr/>
        </p:nvSpPr>
        <p:spPr>
          <a:xfrm>
            <a:off x="377687" y="1338470"/>
            <a:ext cx="419431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For beginners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Basic understanding of RMS/EMT simulations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EMT</a:t>
            </a:r>
            <a:r>
              <a:rPr lang="en-US" dirty="0">
                <a:latin typeface="+mj-lt"/>
              </a:rPr>
              <a:t> average model of a </a:t>
            </a:r>
            <a:r>
              <a:rPr lang="en-US" b="1" dirty="0">
                <a:latin typeface="+mj-lt"/>
              </a:rPr>
              <a:t>VSC</a:t>
            </a:r>
            <a:r>
              <a:rPr lang="en-US" dirty="0">
                <a:latin typeface="+mj-lt"/>
              </a:rPr>
              <a:t> controlled as a </a:t>
            </a:r>
            <a:r>
              <a:rPr lang="en-US" b="1" dirty="0">
                <a:latin typeface="+mj-lt"/>
              </a:rPr>
              <a:t>VSM </a:t>
            </a:r>
            <a:r>
              <a:rPr lang="en-US" dirty="0">
                <a:latin typeface="+mj-lt"/>
              </a:rPr>
              <a:t>(virtual synchronous machine)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Commercial power system analysis software (</a:t>
            </a:r>
            <a:r>
              <a:rPr lang="en-US" dirty="0" err="1">
                <a:latin typeface="+mj-lt"/>
              </a:rPr>
              <a:t>PowerFactory</a:t>
            </a:r>
            <a:r>
              <a:rPr lang="en-US" dirty="0">
                <a:latin typeface="+mj-lt"/>
              </a:rPr>
              <a:t> 2022 SP4)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Material will be available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54686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DC link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7" cy="36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14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DC link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6" y="1040700"/>
            <a:ext cx="4729585" cy="36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245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DC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3692" y="1040700"/>
            <a:ext cx="5156615" cy="36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016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DC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8" cy="36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38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DC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control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7" cy="36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07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Plant </a:t>
            </a:r>
            <a:r>
              <a:rPr lang="hr-HR" dirty="0" err="1"/>
              <a:t>dynamics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93693" y="1040700"/>
            <a:ext cx="5156613" cy="36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487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Plant </a:t>
            </a:r>
            <a:r>
              <a:rPr lang="hr-HR" dirty="0" err="1"/>
              <a:t>dynamics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7" cy="364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75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Plant </a:t>
            </a:r>
            <a:r>
              <a:rPr lang="hr-HR" dirty="0" err="1"/>
              <a:t>dynamics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12993-EA92-B406-069B-AE670910C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7205" y="1040700"/>
            <a:ext cx="4729587" cy="364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5871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Measurement</a:t>
            </a:r>
            <a:r>
              <a:rPr lang="hr-HR" dirty="0"/>
              <a:t> </a:t>
            </a:r>
            <a:r>
              <a:rPr lang="hr-HR" dirty="0" err="1"/>
              <a:t>devices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5B6E7D-3DB4-7F64-8821-0D863A065B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56" b="38611"/>
          <a:stretch/>
        </p:blipFill>
        <p:spPr>
          <a:xfrm>
            <a:off x="935157" y="1981200"/>
            <a:ext cx="7273686" cy="1328777"/>
          </a:xfrm>
          <a:prstGeom prst="rect">
            <a:avLst/>
          </a:prstGeom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7AF5A1D-9F9C-6F89-860A-7F44C9A6EBF0}"/>
              </a:ext>
            </a:extLst>
          </p:cNvPr>
          <p:cNvCxnSpPr>
            <a:cxnSpLocks/>
          </p:cNvCxnSpPr>
          <p:nvPr/>
        </p:nvCxnSpPr>
        <p:spPr>
          <a:xfrm flipV="1">
            <a:off x="2689316" y="2001312"/>
            <a:ext cx="409381" cy="26075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AD8941A-7F9F-E19E-28A2-762293E3CB12}"/>
              </a:ext>
            </a:extLst>
          </p:cNvPr>
          <p:cNvSpPr/>
          <p:nvPr/>
        </p:nvSpPr>
        <p:spPr>
          <a:xfrm>
            <a:off x="2621303" y="2228063"/>
            <a:ext cx="68013" cy="680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FE2EC00-74B6-A24B-2D63-7EA677574FCF}"/>
              </a:ext>
            </a:extLst>
          </p:cNvPr>
          <p:cNvSpPr/>
          <p:nvPr/>
        </p:nvSpPr>
        <p:spPr>
          <a:xfrm>
            <a:off x="2197440" y="2367002"/>
            <a:ext cx="68013" cy="680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3D6239-8A64-9E61-3771-429FF54CE936}"/>
              </a:ext>
            </a:extLst>
          </p:cNvPr>
          <p:cNvSpPr/>
          <p:nvPr/>
        </p:nvSpPr>
        <p:spPr>
          <a:xfrm>
            <a:off x="2894006" y="2470399"/>
            <a:ext cx="68013" cy="680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EEA10DC-1F67-66EC-B02B-9254E7F77069}"/>
              </a:ext>
            </a:extLst>
          </p:cNvPr>
          <p:cNvCxnSpPr>
            <a:cxnSpLocks/>
            <a:stCxn id="12" idx="4"/>
          </p:cNvCxnSpPr>
          <p:nvPr/>
        </p:nvCxnSpPr>
        <p:spPr>
          <a:xfrm rot="16200000" flipH="1">
            <a:off x="2963368" y="2503057"/>
            <a:ext cx="247610" cy="3183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B1C5424-A1E4-F4CA-5F23-E3A33AFBE2CE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1934854" y="1925369"/>
            <a:ext cx="738227" cy="145041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6A7FEC-652A-1D6C-6A24-18D5C6C3FBED}"/>
              </a:ext>
            </a:extLst>
          </p:cNvPr>
          <p:cNvSpPr txBox="1"/>
          <p:nvPr/>
        </p:nvSpPr>
        <p:spPr>
          <a:xfrm>
            <a:off x="3043237" y="1890167"/>
            <a:ext cx="1609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800" b="1" dirty="0">
                <a:latin typeface="+mj-lt"/>
              </a:rPr>
              <a:t>Filter </a:t>
            </a:r>
            <a:r>
              <a:rPr lang="hr-HR" sz="800" b="1" dirty="0" err="1">
                <a:latin typeface="+mj-lt"/>
              </a:rPr>
              <a:t>voltage</a:t>
            </a:r>
            <a:r>
              <a:rPr lang="hr-HR" sz="800" b="1" dirty="0">
                <a:latin typeface="+mj-lt"/>
              </a:rPr>
              <a:t> </a:t>
            </a:r>
            <a:r>
              <a:rPr lang="hr-HR" sz="800" b="1" dirty="0" err="1">
                <a:latin typeface="+mj-lt"/>
              </a:rPr>
              <a:t>measurement</a:t>
            </a:r>
            <a:endParaRPr lang="en-150" sz="8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56E24D-FDD0-A976-3838-B4DE967D6546}"/>
              </a:ext>
            </a:extLst>
          </p:cNvPr>
          <p:cNvSpPr txBox="1"/>
          <p:nvPr/>
        </p:nvSpPr>
        <p:spPr>
          <a:xfrm>
            <a:off x="2231446" y="1317042"/>
            <a:ext cx="2227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800" b="1" dirty="0" err="1">
                <a:latin typeface="+mj-lt"/>
              </a:rPr>
              <a:t>Converter</a:t>
            </a:r>
            <a:r>
              <a:rPr lang="hr-HR" sz="800" b="1" dirty="0">
                <a:latin typeface="+mj-lt"/>
              </a:rPr>
              <a:t> </a:t>
            </a:r>
            <a:r>
              <a:rPr lang="hr-HR" sz="800" b="1" dirty="0" err="1">
                <a:latin typeface="+mj-lt"/>
              </a:rPr>
              <a:t>power</a:t>
            </a:r>
            <a:r>
              <a:rPr lang="hr-HR" sz="800" b="1" dirty="0">
                <a:latin typeface="+mj-lt"/>
              </a:rPr>
              <a:t> </a:t>
            </a:r>
            <a:r>
              <a:rPr lang="hr-HR" sz="800" b="1" dirty="0" err="1">
                <a:latin typeface="+mj-lt"/>
              </a:rPr>
              <a:t>measurement</a:t>
            </a:r>
            <a:endParaRPr lang="hr-HR" sz="800" b="1" dirty="0">
              <a:latin typeface="+mj-lt"/>
            </a:endParaRPr>
          </a:p>
          <a:p>
            <a:r>
              <a:rPr lang="hr-HR" sz="800" b="1" dirty="0" err="1">
                <a:latin typeface="+mj-lt"/>
              </a:rPr>
              <a:t>Converter</a:t>
            </a:r>
            <a:r>
              <a:rPr lang="hr-HR" sz="800" b="1" dirty="0">
                <a:latin typeface="+mj-lt"/>
              </a:rPr>
              <a:t> </a:t>
            </a:r>
            <a:r>
              <a:rPr lang="hr-HR" sz="800" b="1" dirty="0" err="1">
                <a:latin typeface="+mj-lt"/>
              </a:rPr>
              <a:t>current</a:t>
            </a:r>
            <a:r>
              <a:rPr lang="hr-HR" sz="800" b="1" dirty="0">
                <a:latin typeface="+mj-lt"/>
              </a:rPr>
              <a:t> </a:t>
            </a:r>
            <a:r>
              <a:rPr lang="hr-HR" sz="800" b="1" dirty="0" err="1">
                <a:latin typeface="+mj-lt"/>
              </a:rPr>
              <a:t>measurement</a:t>
            </a:r>
            <a:endParaRPr lang="en-150" sz="800" b="1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F08BD1-5898-0E1E-B890-E3195B0C8900}"/>
              </a:ext>
            </a:extLst>
          </p:cNvPr>
          <p:cNvSpPr txBox="1"/>
          <p:nvPr/>
        </p:nvSpPr>
        <p:spPr>
          <a:xfrm>
            <a:off x="3188708" y="2616746"/>
            <a:ext cx="2227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800" b="1" dirty="0">
                <a:latin typeface="+mj-lt"/>
              </a:rPr>
              <a:t>Grid </a:t>
            </a:r>
            <a:r>
              <a:rPr lang="hr-HR" sz="800" b="1" dirty="0" err="1">
                <a:latin typeface="+mj-lt"/>
              </a:rPr>
              <a:t>power</a:t>
            </a:r>
            <a:r>
              <a:rPr lang="hr-HR" sz="800" b="1" dirty="0">
                <a:latin typeface="+mj-lt"/>
              </a:rPr>
              <a:t> </a:t>
            </a:r>
            <a:r>
              <a:rPr lang="hr-HR" sz="800" b="1" dirty="0" err="1">
                <a:latin typeface="+mj-lt"/>
              </a:rPr>
              <a:t>measurement</a:t>
            </a:r>
            <a:endParaRPr lang="hr-HR" sz="800" b="1" dirty="0">
              <a:latin typeface="+mj-lt"/>
            </a:endParaRPr>
          </a:p>
          <a:p>
            <a:r>
              <a:rPr lang="hr-HR" sz="800" b="1" dirty="0">
                <a:latin typeface="+mj-lt"/>
              </a:rPr>
              <a:t>Grid </a:t>
            </a:r>
            <a:r>
              <a:rPr lang="hr-HR" sz="800" b="1" dirty="0" err="1">
                <a:latin typeface="+mj-lt"/>
              </a:rPr>
              <a:t>current</a:t>
            </a:r>
            <a:r>
              <a:rPr lang="hr-HR" sz="800" b="1" dirty="0">
                <a:latin typeface="+mj-lt"/>
              </a:rPr>
              <a:t> </a:t>
            </a:r>
            <a:r>
              <a:rPr lang="hr-HR" sz="800" b="1" dirty="0" err="1">
                <a:latin typeface="+mj-lt"/>
              </a:rPr>
              <a:t>measurement</a:t>
            </a:r>
            <a:endParaRPr lang="en-150" sz="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32676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Grid </a:t>
            </a:r>
            <a:r>
              <a:rPr lang="hr-HR" dirty="0" err="1"/>
              <a:t>power</a:t>
            </a:r>
            <a:r>
              <a:rPr lang="hr-HR" dirty="0"/>
              <a:t> </a:t>
            </a:r>
            <a:r>
              <a:rPr lang="hr-HR" dirty="0" err="1"/>
              <a:t>measurement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AF615-C7CC-4979-9ECB-554B852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502" y="1284733"/>
            <a:ext cx="5232996" cy="25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1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course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C8755C4-B00C-4BDE-5B9F-646D142AF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4216"/>
              </p:ext>
            </p:extLst>
          </p:nvPr>
        </p:nvGraphicFramePr>
        <p:xfrm>
          <a:off x="1524000" y="1201282"/>
          <a:ext cx="6096000" cy="35763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2872421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70491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RMS</a:t>
                      </a:r>
                      <a:endParaRPr lang="en-15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EMT</a:t>
                      </a:r>
                      <a:endParaRPr lang="en-15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44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entury Gothic" panose="020B0502020202020204" pitchFamily="34" charset="0"/>
                        </a:rPr>
                        <a:t>Grid dynamics neglected (phasors)</a:t>
                      </a:r>
                      <a:endParaRPr lang="hr-HR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hr-HR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hr-HR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hr-HR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hr-HR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hr-H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latin typeface="Century Gothic" panose="020B0502020202020204" pitchFamily="34" charset="0"/>
                        </a:rPr>
                        <a:t>Grid dynamics considered (differential equations)</a:t>
                      </a:r>
                      <a:endParaRPr lang="hr-HR" dirty="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hr-HR" dirty="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hr-HR" dirty="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hr-HR" dirty="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hr-HR" dirty="0">
                        <a:latin typeface="Century Gothic" panose="020B05020202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hr-HR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68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 dirty="0">
                          <a:latin typeface="Century Gothic" panose="020B0502020202020204" pitchFamily="34" charset="0"/>
                        </a:rPr>
                        <a:t>Algebraic equations: </a:t>
                      </a:r>
                      <a:r>
                        <a:rPr lang="en-US" noProof="0" dirty="0">
                          <a:latin typeface="Century Gothic" panose="020B0502020202020204" pitchFamily="34" charset="0"/>
                        </a:rPr>
                        <a:t>machine stator, transformers, lines, shunt elements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noProof="0" dirty="0">
                          <a:latin typeface="Century Gothic" panose="020B0502020202020204" pitchFamily="34" charset="0"/>
                        </a:rPr>
                        <a:t>Algebraic equations: </a:t>
                      </a:r>
                      <a:r>
                        <a:rPr lang="en-US" noProof="0" dirty="0"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27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 dirty="0">
                          <a:latin typeface="Century Gothic" panose="020B0502020202020204" pitchFamily="34" charset="0"/>
                        </a:rPr>
                        <a:t>Diff. equations: </a:t>
                      </a:r>
                      <a:r>
                        <a:rPr lang="en-US" noProof="0" dirty="0">
                          <a:latin typeface="Century Gothic" panose="020B0502020202020204" pitchFamily="34" charset="0"/>
                        </a:rPr>
                        <a:t>machine rotor, control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 dirty="0">
                          <a:latin typeface="Century Gothic" panose="020B0502020202020204" pitchFamily="34" charset="0"/>
                        </a:rPr>
                        <a:t>Diff. equations: </a:t>
                      </a:r>
                      <a:r>
                        <a:rPr lang="en-US" noProof="0" dirty="0">
                          <a:latin typeface="Century Gothic" panose="020B0502020202020204" pitchFamily="34" charset="0"/>
                        </a:rPr>
                        <a:t>Everything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029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 dirty="0">
                          <a:latin typeface="Century Gothic" panose="020B0502020202020204" pitchFamily="34" charset="0"/>
                        </a:rPr>
                        <a:t>Step size:</a:t>
                      </a:r>
                      <a:r>
                        <a:rPr lang="en-US" b="0" noProof="0" dirty="0">
                          <a:latin typeface="Century Gothic" panose="020B0502020202020204" pitchFamily="34" charset="0"/>
                        </a:rPr>
                        <a:t> 1 – 10 </a:t>
                      </a:r>
                      <a:r>
                        <a:rPr lang="en-US" b="0" noProof="0" dirty="0" err="1">
                          <a:latin typeface="Century Gothic" panose="020B0502020202020204" pitchFamily="34" charset="0"/>
                        </a:rPr>
                        <a:t>ms</a:t>
                      </a:r>
                      <a:r>
                        <a:rPr lang="en-US" b="0" noProof="0" dirty="0">
                          <a:latin typeface="Century Gothic" panose="020B0502020202020204" pitchFamily="34" charset="0"/>
                        </a:rPr>
                        <a:t>, bulk systems</a:t>
                      </a:r>
                      <a:endParaRPr lang="en-US" b="1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noProof="0" dirty="0">
                          <a:latin typeface="Century Gothic" panose="020B0502020202020204" pitchFamily="34" charset="0"/>
                        </a:rPr>
                        <a:t>Step size:</a:t>
                      </a:r>
                      <a:r>
                        <a:rPr lang="en-US" b="0" noProof="0" dirty="0">
                          <a:latin typeface="Century Gothic" panose="020B0502020202020204" pitchFamily="34" charset="0"/>
                        </a:rPr>
                        <a:t> 1 – 100 </a:t>
                      </a:r>
                      <a:r>
                        <a:rPr lang="en-US" b="0" noProof="0" dirty="0">
                          <a:latin typeface="+mj-lt"/>
                          <a:sym typeface="Symbol" panose="05050102010706020507" pitchFamily="18" charset="2"/>
                        </a:rPr>
                        <a:t></a:t>
                      </a:r>
                      <a:r>
                        <a:rPr lang="en-US" b="0" noProof="0" dirty="0">
                          <a:latin typeface="Century Gothic" panose="020B0502020202020204" pitchFamily="34" charset="0"/>
                          <a:sym typeface="Symbol" panose="05050102010706020507" pitchFamily="18" charset="2"/>
                        </a:rPr>
                        <a:t>s, small systems</a:t>
                      </a:r>
                      <a:endParaRPr lang="en-US" b="1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659676"/>
                  </a:ext>
                </a:extLst>
              </a:tr>
            </a:tbl>
          </a:graphicData>
        </a:graphic>
      </p:graphicFrame>
      <p:pic>
        <p:nvPicPr>
          <p:cNvPr id="8" name="Picture 7" descr="A picture containing black, darkness, fireworks&#10;&#10;Description automatically generated">
            <a:extLst>
              <a:ext uri="{FF2B5EF4-FFF2-40B4-BE49-F238E27FC236}">
                <a16:creationId xmlns:a16="http://schemas.microsoft.com/office/drawing/2014/main" id="{E4072536-D9AD-3E0D-FD12-B2CAA432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354" y="2187107"/>
            <a:ext cx="1959934" cy="802335"/>
          </a:xfrm>
          <a:prstGeom prst="rect">
            <a:avLst/>
          </a:prstGeom>
        </p:spPr>
      </p:pic>
      <p:pic>
        <p:nvPicPr>
          <p:cNvPr id="10" name="Picture 9" descr="A picture containing black, darkness, fireworks&#10;&#10;Description automatically generated">
            <a:extLst>
              <a:ext uri="{FF2B5EF4-FFF2-40B4-BE49-F238E27FC236}">
                <a16:creationId xmlns:a16="http://schemas.microsoft.com/office/drawing/2014/main" id="{D1C8BBF0-E606-FFF3-12F1-F783EBF9E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919" y="2090942"/>
            <a:ext cx="1960727" cy="8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42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Converter</a:t>
            </a:r>
            <a:r>
              <a:rPr lang="hr-HR" dirty="0"/>
              <a:t> </a:t>
            </a:r>
            <a:r>
              <a:rPr lang="hr-HR" dirty="0" err="1"/>
              <a:t>power</a:t>
            </a:r>
            <a:r>
              <a:rPr lang="hr-HR" dirty="0"/>
              <a:t> </a:t>
            </a:r>
            <a:r>
              <a:rPr lang="hr-HR" dirty="0" err="1"/>
              <a:t>measurement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AF615-C7CC-4979-9ECB-554B852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55502" y="1284733"/>
            <a:ext cx="5232995" cy="25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92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Filter </a:t>
            </a:r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measurement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AF615-C7CC-4979-9ECB-554B852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1294" y="1284733"/>
            <a:ext cx="4541410" cy="257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726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Converter</a:t>
            </a:r>
            <a:r>
              <a:rPr lang="hr-HR" dirty="0"/>
              <a:t> </a:t>
            </a:r>
            <a:r>
              <a:rPr lang="hr-HR" dirty="0" err="1"/>
              <a:t>current</a:t>
            </a:r>
            <a:r>
              <a:rPr lang="hr-HR" dirty="0"/>
              <a:t> </a:t>
            </a:r>
            <a:r>
              <a:rPr lang="hr-HR" dirty="0" err="1"/>
              <a:t>measurement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AF615-C7CC-4979-9ECB-554B852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1294" y="1454823"/>
            <a:ext cx="4541410" cy="223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38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Grid </a:t>
            </a:r>
            <a:r>
              <a:rPr lang="hr-HR" dirty="0" err="1"/>
              <a:t>current</a:t>
            </a:r>
            <a:r>
              <a:rPr lang="hr-HR" dirty="0"/>
              <a:t> </a:t>
            </a:r>
            <a:r>
              <a:rPr lang="hr-HR" dirty="0" err="1"/>
              <a:t>measurement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CAF615-C7CC-4979-9ECB-554B8527AC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1294" y="1454823"/>
            <a:ext cx="4541409" cy="223385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4CFADF-EB1D-52C6-C30B-E547FFB32CE2}"/>
              </a:ext>
            </a:extLst>
          </p:cNvPr>
          <p:cNvCxnSpPr/>
          <p:nvPr/>
        </p:nvCxnSpPr>
        <p:spPr>
          <a:xfrm flipH="1" flipV="1">
            <a:off x="4451087" y="2917012"/>
            <a:ext cx="680132" cy="982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F73E653-5DD8-F76A-5A2F-F801A0CCC4E8}"/>
              </a:ext>
            </a:extLst>
          </p:cNvPr>
          <p:cNvSpPr txBox="1"/>
          <p:nvPr/>
        </p:nvSpPr>
        <p:spPr>
          <a:xfrm>
            <a:off x="5131219" y="3808741"/>
            <a:ext cx="28565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100" b="1" dirty="0">
                <a:latin typeface="+mj-lt"/>
              </a:rPr>
              <a:t>RMS </a:t>
            </a:r>
            <a:r>
              <a:rPr lang="hr-HR" sz="1100" b="1" dirty="0" err="1">
                <a:latin typeface="+mj-lt"/>
              </a:rPr>
              <a:t>value</a:t>
            </a:r>
            <a:r>
              <a:rPr lang="hr-HR" sz="1100" b="1" dirty="0">
                <a:latin typeface="+mj-lt"/>
              </a:rPr>
              <a:t> of base </a:t>
            </a:r>
            <a:r>
              <a:rPr lang="hr-HR" sz="1100" b="1" dirty="0" err="1">
                <a:latin typeface="+mj-lt"/>
              </a:rPr>
              <a:t>current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due</a:t>
            </a:r>
            <a:r>
              <a:rPr lang="hr-HR" sz="1100" b="1" dirty="0">
                <a:latin typeface="+mj-lt"/>
              </a:rPr>
              <a:t> to </a:t>
            </a:r>
            <a:r>
              <a:rPr lang="hr-HR" sz="1100" b="1" dirty="0" err="1">
                <a:latin typeface="+mj-lt"/>
              </a:rPr>
              <a:t>the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way</a:t>
            </a:r>
            <a:r>
              <a:rPr lang="hr-HR" sz="1100" b="1" dirty="0">
                <a:latin typeface="+mj-lt"/>
              </a:rPr>
              <a:t> PF </a:t>
            </a:r>
            <a:r>
              <a:rPr lang="hr-HR" sz="1100" b="1" dirty="0" err="1">
                <a:latin typeface="+mj-lt"/>
              </a:rPr>
              <a:t>handles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quantities</a:t>
            </a:r>
            <a:r>
              <a:rPr lang="hr-HR" sz="1100" b="1" dirty="0">
                <a:latin typeface="+mj-lt"/>
              </a:rPr>
              <a:t> </a:t>
            </a:r>
            <a:endParaRPr lang="en-150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5019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 </a:t>
            </a:r>
            <a:r>
              <a:rPr lang="hr-HR" dirty="0" err="1"/>
              <a:t>initialization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1EFB2-655A-F3A9-7601-01C57BB6972B}"/>
              </a:ext>
            </a:extLst>
          </p:cNvPr>
          <p:cNvSpPr txBox="1"/>
          <p:nvPr/>
        </p:nvSpPr>
        <p:spPr>
          <a:xfrm>
            <a:off x="377686" y="1338470"/>
            <a:ext cx="804631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Generally</a:t>
            </a:r>
            <a:r>
              <a:rPr lang="hr-HR" dirty="0">
                <a:latin typeface="+mj-lt"/>
              </a:rPr>
              <a:t>, output-to-input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Sometimes</a:t>
            </a:r>
            <a:r>
              <a:rPr lang="hr-HR" dirty="0">
                <a:latin typeface="+mj-lt"/>
              </a:rPr>
              <a:t> input-to-output </a:t>
            </a:r>
            <a:r>
              <a:rPr lang="hr-HR" dirty="0" err="1">
                <a:latin typeface="+mj-lt"/>
              </a:rPr>
              <a:t>and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potential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deadlocks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need</a:t>
            </a:r>
            <a:r>
              <a:rPr lang="hr-HR" dirty="0">
                <a:latin typeface="+mj-lt"/>
              </a:rPr>
              <a:t> to </a:t>
            </a:r>
            <a:r>
              <a:rPr lang="hr-HR" dirty="0" err="1">
                <a:latin typeface="+mj-lt"/>
              </a:rPr>
              <a:t>be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taken</a:t>
            </a:r>
            <a:r>
              <a:rPr lang="hr-HR" dirty="0">
                <a:latin typeface="+mj-lt"/>
              </a:rPr>
              <a:t> care of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Load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flow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will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initialize</a:t>
            </a:r>
            <a:r>
              <a:rPr lang="hr-HR" dirty="0">
                <a:latin typeface="+mj-lt"/>
              </a:rPr>
              <a:t> </a:t>
            </a:r>
            <a:r>
              <a:rPr lang="hr-HR" i="1" dirty="0" err="1">
                <a:latin typeface="+mj-lt"/>
              </a:rPr>
              <a:t>Static</a:t>
            </a:r>
            <a:r>
              <a:rPr lang="hr-HR" i="1" dirty="0">
                <a:latin typeface="+mj-lt"/>
              </a:rPr>
              <a:t> generator</a:t>
            </a:r>
            <a:r>
              <a:rPr lang="hr-HR" dirty="0">
                <a:latin typeface="+mj-lt"/>
              </a:rPr>
              <a:t> input variables </a:t>
            </a:r>
            <a:r>
              <a:rPr lang="hr-HR" sz="1400" b="0" dirty="0">
                <a:latin typeface="Courier New" panose="02070309020205020404" pitchFamily="49" charset="0"/>
                <a:cs typeface="Courier New" panose="02070309020205020404" pitchFamily="49" charset="0"/>
              </a:rPr>
              <a:t>u1r_in, u1i_in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Load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flow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will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initialize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voltages</a:t>
            </a:r>
            <a:r>
              <a:rPr lang="hr-HR" dirty="0">
                <a:latin typeface="+mj-lt"/>
              </a:rPr>
              <a:t>, </a:t>
            </a:r>
            <a:r>
              <a:rPr lang="hr-HR" dirty="0" err="1">
                <a:latin typeface="+mj-lt"/>
              </a:rPr>
              <a:t>currents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and</a:t>
            </a:r>
            <a:r>
              <a:rPr lang="hr-HR" dirty="0">
                <a:latin typeface="+mj-lt"/>
              </a:rPr>
              <a:t> PLL </a:t>
            </a:r>
            <a:r>
              <a:rPr lang="hr-HR" dirty="0" err="1">
                <a:latin typeface="+mj-lt"/>
              </a:rPr>
              <a:t>phase</a:t>
            </a:r>
            <a:r>
              <a:rPr lang="hr-HR" dirty="0">
                <a:latin typeface="+mj-lt"/>
              </a:rPr>
              <a:t> angle </a:t>
            </a:r>
            <a:r>
              <a:rPr lang="hr-HR" dirty="0" err="1">
                <a:latin typeface="+mj-lt"/>
              </a:rPr>
              <a:t>measurements</a:t>
            </a:r>
            <a:endParaRPr lang="hr-HR" dirty="0">
              <a:latin typeface="+mj-lt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Internal</a:t>
            </a:r>
            <a:r>
              <a:rPr lang="hr-HR" dirty="0">
                <a:latin typeface="+mj-lt"/>
              </a:rPr>
              <a:t> VSM angle </a:t>
            </a:r>
            <a:r>
              <a:rPr lang="en-US" sz="1400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theta</a:t>
            </a:r>
            <a:r>
              <a:rPr lang="hr-HR" sz="1400" b="0" noProof="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400" b="0" noProof="0" dirty="0" err="1">
                <a:latin typeface="+mj-lt"/>
                <a:cs typeface="Courier New" panose="02070309020205020404" pitchFamily="49" charset="0"/>
              </a:rPr>
              <a:t>is</a:t>
            </a:r>
            <a:r>
              <a:rPr lang="hr-HR" sz="1400" b="0" noProof="0" dirty="0">
                <a:latin typeface="+mj-lt"/>
                <a:cs typeface="Courier New" panose="02070309020205020404" pitchFamily="49" charset="0"/>
              </a:rPr>
              <a:t> </a:t>
            </a:r>
            <a:r>
              <a:rPr lang="hr-HR" sz="1400" b="0" noProof="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hr-HR" sz="1400" b="0" noProof="0" dirty="0">
                <a:latin typeface="+mj-lt"/>
                <a:cs typeface="Courier New" panose="02070309020205020404" pitchFamily="49" charset="0"/>
              </a:rPr>
              <a:t> output of </a:t>
            </a:r>
            <a:r>
              <a:rPr lang="hr-HR" sz="1400" b="0" noProof="0" dirty="0" err="1">
                <a:latin typeface="+mj-lt"/>
                <a:cs typeface="Courier New" panose="02070309020205020404" pitchFamily="49" charset="0"/>
              </a:rPr>
              <a:t>the</a:t>
            </a:r>
            <a:r>
              <a:rPr lang="hr-HR" sz="1400" b="0" noProof="0" dirty="0">
                <a:latin typeface="+mj-lt"/>
                <a:cs typeface="Courier New" panose="02070309020205020404" pitchFamily="49" charset="0"/>
              </a:rPr>
              <a:t> VSM </a:t>
            </a:r>
            <a:r>
              <a:rPr lang="hr-HR" sz="1400" b="0" noProof="0" dirty="0" err="1">
                <a:latin typeface="+mj-lt"/>
                <a:cs typeface="Courier New" panose="02070309020205020404" pitchFamily="49" charset="0"/>
              </a:rPr>
              <a:t>slot</a:t>
            </a:r>
            <a:r>
              <a:rPr lang="hr-HR" sz="1400" b="0" noProof="0" dirty="0">
                <a:latin typeface="+mj-lt"/>
                <a:cs typeface="Courier New" panose="02070309020205020404" pitchFamily="49" charset="0"/>
              </a:rPr>
              <a:t> </a:t>
            </a:r>
            <a:r>
              <a:rPr lang="hr-HR" sz="1400" b="0" noProof="0" dirty="0" err="1">
                <a:latin typeface="+mj-lt"/>
                <a:cs typeface="Courier New" panose="02070309020205020404" pitchFamily="49" charset="0"/>
              </a:rPr>
              <a:t>initialized</a:t>
            </a:r>
            <a:r>
              <a:rPr lang="hr-HR" sz="1400" b="0" noProof="0" dirty="0">
                <a:latin typeface="+mj-lt"/>
                <a:cs typeface="Courier New" panose="02070309020205020404" pitchFamily="49" charset="0"/>
              </a:rPr>
              <a:t> </a:t>
            </a:r>
            <a:r>
              <a:rPr lang="hr-HR" sz="1400" b="0" noProof="0" dirty="0" err="1">
                <a:latin typeface="+mj-lt"/>
                <a:cs typeface="Courier New" panose="02070309020205020404" pitchFamily="49" charset="0"/>
              </a:rPr>
              <a:t>manually</a:t>
            </a:r>
            <a:endParaRPr lang="hr-HR" dirty="0">
              <a:latin typeface="+mj-lt"/>
            </a:endParaRPr>
          </a:p>
          <a:p>
            <a:pPr lvl="4">
              <a:spcBef>
                <a:spcPts val="600"/>
              </a:spcBef>
              <a:spcAft>
                <a:spcPts val="600"/>
              </a:spcAft>
            </a:pPr>
            <a:r>
              <a:rPr lang="hr-HR" dirty="0">
                <a:latin typeface="+mj-lt"/>
              </a:rPr>
              <a:t>	</a:t>
            </a:r>
          </a:p>
          <a:p>
            <a:pPr lvl="6">
              <a:spcBef>
                <a:spcPts val="600"/>
              </a:spcBef>
              <a:spcAft>
                <a:spcPts val="600"/>
              </a:spcAft>
            </a:pPr>
            <a:r>
              <a:rPr lang="hr-HR" dirty="0">
                <a:latin typeface="+mj-lt"/>
              </a:rPr>
              <a:t>		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57831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7FC055-CFA2-2ECC-03BD-382773F2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188" y="0"/>
            <a:ext cx="2049624" cy="51435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9B4F0A-51DD-8C30-58F4-A056D91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 </a:t>
            </a:r>
            <a:r>
              <a:rPr lang="hr-HR" dirty="0" err="1"/>
              <a:t>initializaton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22862651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9B4F0A-51DD-8C30-58F4-A056D917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Model </a:t>
            </a:r>
            <a:r>
              <a:rPr lang="hr-HR" dirty="0" err="1"/>
              <a:t>initializaton</a:t>
            </a:r>
            <a:endParaRPr lang="en-1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D5C6E1-7F6A-0CB5-2FDE-42CE70478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34" y="1231795"/>
            <a:ext cx="6774131" cy="330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811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Controller</a:t>
            </a:r>
            <a:r>
              <a:rPr lang="hr-HR" dirty="0"/>
              <a:t> </a:t>
            </a:r>
            <a:r>
              <a:rPr lang="hr-HR" dirty="0" err="1"/>
              <a:t>tuning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EFB2-655A-F3A9-7601-01C57BB6972B}"/>
                  </a:ext>
                </a:extLst>
              </p:cNvPr>
              <p:cNvSpPr txBox="1"/>
              <p:nvPr/>
            </p:nvSpPr>
            <p:spPr>
              <a:xfrm>
                <a:off x="377686" y="1338470"/>
                <a:ext cx="8046313" cy="3492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r-HR" dirty="0">
                    <a:latin typeface="+mj-lt"/>
                  </a:rPr>
                  <a:t>Inner </a:t>
                </a:r>
                <a:r>
                  <a:rPr lang="hr-HR" dirty="0" err="1">
                    <a:latin typeface="+mj-lt"/>
                  </a:rPr>
                  <a:t>current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control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loop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is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tuned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based</a:t>
                </a:r>
                <a:r>
                  <a:rPr lang="hr-HR" dirty="0">
                    <a:latin typeface="+mj-lt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such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that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the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closed-loop</a:t>
                </a:r>
                <a:r>
                  <a:rPr lang="hr-HR" dirty="0">
                    <a:latin typeface="+mj-lt"/>
                  </a:rPr>
                  <a:t> system </a:t>
                </a:r>
                <a:r>
                  <a:rPr lang="hr-HR" dirty="0" err="1">
                    <a:latin typeface="+mj-lt"/>
                  </a:rPr>
                  <a:t>behaves</a:t>
                </a:r>
                <a:r>
                  <a:rPr lang="hr-HR" dirty="0">
                    <a:latin typeface="+mj-lt"/>
                  </a:rPr>
                  <a:t> as a </a:t>
                </a:r>
                <a:r>
                  <a:rPr lang="hr-HR" dirty="0" err="1">
                    <a:latin typeface="+mj-lt"/>
                  </a:rPr>
                  <a:t>first-order</a:t>
                </a:r>
                <a:r>
                  <a:rPr lang="hr-HR" dirty="0">
                    <a:latin typeface="+mj-lt"/>
                  </a:rPr>
                  <a:t> transfer </a:t>
                </a:r>
                <a:r>
                  <a:rPr lang="hr-HR" dirty="0" err="1">
                    <a:latin typeface="+mj-lt"/>
                  </a:rPr>
                  <a:t>function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with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desired</a:t>
                </a:r>
                <a:r>
                  <a:rPr lang="hr-HR" dirty="0">
                    <a:latin typeface="+mj-lt"/>
                  </a:rPr>
                  <a:t> time </a:t>
                </a:r>
                <a:r>
                  <a:rPr lang="hr-HR" dirty="0" err="1">
                    <a:latin typeface="+mj-lt"/>
                  </a:rPr>
                  <a:t>constant</a:t>
                </a:r>
                <a:r>
                  <a:rPr lang="hr-H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hr-HR" dirty="0">
                  <a:latin typeface="+mj-lt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r-HR" dirty="0" err="1">
                    <a:latin typeface="+mj-lt"/>
                  </a:rPr>
                  <a:t>Outer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voltage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control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loop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tuned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based</a:t>
                </a:r>
                <a:r>
                  <a:rPr lang="hr-HR" dirty="0">
                    <a:latin typeface="+mj-lt"/>
                  </a:rPr>
                  <a:t>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such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that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the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bandwidth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is</a:t>
                </a:r>
                <a:r>
                  <a:rPr lang="hr-H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hr-HR" dirty="0">
                    <a:latin typeface="+mj-lt"/>
                  </a:rPr>
                  <a:t> of </a:t>
                </a:r>
                <a:r>
                  <a:rPr lang="hr-HR" dirty="0" err="1">
                    <a:latin typeface="+mj-lt"/>
                  </a:rPr>
                  <a:t>the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current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loop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bandwidth</a:t>
                </a:r>
                <a:endParaRPr lang="hr-HR" dirty="0">
                  <a:latin typeface="+mj-lt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r-HR" dirty="0">
                    <a:latin typeface="+mj-lt"/>
                  </a:rPr>
                  <a:t>PLL </a:t>
                </a:r>
                <a:r>
                  <a:rPr lang="hr-HR" dirty="0" err="1">
                    <a:latin typeface="+mj-lt"/>
                  </a:rPr>
                  <a:t>bandwidth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between</a:t>
                </a:r>
                <a:r>
                  <a:rPr lang="hr-HR" dirty="0">
                    <a:latin typeface="+mj-lt"/>
                  </a:rPr>
                  <a:t> 10 </a:t>
                </a:r>
                <a:r>
                  <a:rPr lang="hr-HR" dirty="0" err="1">
                    <a:latin typeface="+mj-lt"/>
                  </a:rPr>
                  <a:t>and</a:t>
                </a:r>
                <a:r>
                  <a:rPr lang="hr-HR" dirty="0">
                    <a:latin typeface="+mj-lt"/>
                  </a:rPr>
                  <a:t> 200 rad/s. Must </a:t>
                </a:r>
                <a:r>
                  <a:rPr lang="hr-HR" dirty="0" err="1">
                    <a:latin typeface="+mj-lt"/>
                  </a:rPr>
                  <a:t>be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high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enough</a:t>
                </a:r>
                <a:r>
                  <a:rPr lang="hr-HR" dirty="0">
                    <a:latin typeface="+mj-lt"/>
                  </a:rPr>
                  <a:t> to </a:t>
                </a:r>
                <a:r>
                  <a:rPr lang="hr-HR" dirty="0" err="1">
                    <a:latin typeface="+mj-lt"/>
                  </a:rPr>
                  <a:t>track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frequency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sufficiently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quickly</a:t>
                </a:r>
                <a:r>
                  <a:rPr lang="hr-HR" dirty="0">
                    <a:latin typeface="+mj-lt"/>
                  </a:rPr>
                  <a:t>, but </a:t>
                </a:r>
                <a:r>
                  <a:rPr lang="hr-HR" dirty="0" err="1">
                    <a:latin typeface="+mj-lt"/>
                  </a:rPr>
                  <a:t>low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enough</a:t>
                </a:r>
                <a:r>
                  <a:rPr lang="hr-HR" dirty="0">
                    <a:latin typeface="+mj-lt"/>
                  </a:rPr>
                  <a:t> to filter </a:t>
                </a:r>
                <a:r>
                  <a:rPr lang="hr-HR" dirty="0" err="1">
                    <a:latin typeface="+mj-lt"/>
                  </a:rPr>
                  <a:t>out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high-frequency</a:t>
                </a:r>
                <a:r>
                  <a:rPr lang="hr-HR" dirty="0">
                    <a:latin typeface="+mj-lt"/>
                  </a:rPr>
                  <a:t> EMT </a:t>
                </a:r>
                <a:r>
                  <a:rPr lang="hr-HR" dirty="0" err="1">
                    <a:latin typeface="+mj-lt"/>
                  </a:rPr>
                  <a:t>voltage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disturbances</a:t>
                </a:r>
                <a:endParaRPr lang="hr-HR" dirty="0">
                  <a:latin typeface="+mj-lt"/>
                </a:endParaRP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hr-HR" dirty="0">
                    <a:latin typeface="+mj-lt"/>
                  </a:rPr>
                  <a:t>DC </a:t>
                </a:r>
                <a:r>
                  <a:rPr lang="hr-HR" dirty="0" err="1">
                    <a:latin typeface="+mj-lt"/>
                  </a:rPr>
                  <a:t>control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bandwidth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between</a:t>
                </a:r>
                <a:r>
                  <a:rPr lang="hr-HR" dirty="0">
                    <a:latin typeface="+mj-lt"/>
                  </a:rPr>
                  <a:t> 1/10 </a:t>
                </a:r>
                <a:r>
                  <a:rPr lang="hr-HR" dirty="0" err="1">
                    <a:latin typeface="+mj-lt"/>
                  </a:rPr>
                  <a:t>and</a:t>
                </a:r>
                <a:r>
                  <a:rPr lang="hr-HR" dirty="0">
                    <a:latin typeface="+mj-lt"/>
                  </a:rPr>
                  <a:t> 1/5 of </a:t>
                </a:r>
                <a:r>
                  <a:rPr lang="hr-HR" dirty="0" err="1">
                    <a:latin typeface="+mj-lt"/>
                  </a:rPr>
                  <a:t>the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inner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loop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bandwidth</a:t>
                </a:r>
                <a:r>
                  <a:rPr lang="hr-HR" dirty="0">
                    <a:latin typeface="+mj-lt"/>
                  </a:rPr>
                  <a:t> (</a:t>
                </a:r>
                <a:r>
                  <a:rPr lang="hr-HR" dirty="0" err="1">
                    <a:latin typeface="+mj-lt"/>
                  </a:rPr>
                  <a:t>it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can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be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faster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in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this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particular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case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since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it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is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decoupled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from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the</a:t>
                </a:r>
                <a:r>
                  <a:rPr lang="hr-HR" dirty="0">
                    <a:latin typeface="+mj-lt"/>
                  </a:rPr>
                  <a:t> AC </a:t>
                </a:r>
                <a:r>
                  <a:rPr lang="hr-HR" dirty="0" err="1">
                    <a:latin typeface="+mj-lt"/>
                  </a:rPr>
                  <a:t>current</a:t>
                </a:r>
                <a:r>
                  <a:rPr lang="hr-HR" dirty="0">
                    <a:latin typeface="+mj-lt"/>
                  </a:rPr>
                  <a:t>/</a:t>
                </a:r>
                <a:r>
                  <a:rPr lang="hr-HR" dirty="0" err="1">
                    <a:latin typeface="+mj-lt"/>
                  </a:rPr>
                  <a:t>voltage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control</a:t>
                </a:r>
                <a:r>
                  <a:rPr lang="hr-HR" dirty="0">
                    <a:latin typeface="+mj-lt"/>
                  </a:rPr>
                  <a:t>)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dirty="0">
                    <a:latin typeface="+mj-lt"/>
                  </a:rPr>
                  <a:t>	</a:t>
                </a:r>
              </a:p>
              <a:p>
                <a:pPr lvl="6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dirty="0">
                    <a:latin typeface="+mj-lt"/>
                  </a:rPr>
                  <a:t>		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EFB2-655A-F3A9-7601-01C57BB69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6" y="1338470"/>
                <a:ext cx="8046313" cy="3492879"/>
              </a:xfrm>
              <a:prstGeom prst="rect">
                <a:avLst/>
              </a:prstGeom>
              <a:blipFill>
                <a:blip r:embed="rId3"/>
                <a:stretch>
                  <a:fillRect l="-152" t="-524" r="-227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04720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Current</a:t>
            </a:r>
            <a:r>
              <a:rPr lang="hr-HR" dirty="0"/>
              <a:t> </a:t>
            </a:r>
            <a:r>
              <a:rPr lang="hr-HR" dirty="0" err="1"/>
              <a:t>controller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EFB2-655A-F3A9-7601-01C57BB6972B}"/>
                  </a:ext>
                </a:extLst>
              </p:cNvPr>
              <p:cNvSpPr txBox="1"/>
              <p:nvPr/>
            </p:nvSpPr>
            <p:spPr>
              <a:xfrm>
                <a:off x="377687" y="1338470"/>
                <a:ext cx="3415940" cy="31647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dirty="0">
                    <a:latin typeface="+mj-lt"/>
                  </a:rPr>
                  <a:t>Desired time </a:t>
                </a:r>
                <a:r>
                  <a:rPr lang="hr-HR" dirty="0" err="1">
                    <a:latin typeface="+mj-lt"/>
                  </a:rPr>
                  <a:t>constant</a:t>
                </a:r>
                <a:r>
                  <a:rPr lang="hr-H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VSC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hr-HR" dirty="0">
                    <a:latin typeface="+mj-lt"/>
                  </a:rPr>
                  <a:t> ms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dirty="0">
                    <a:latin typeface="+mj-lt"/>
                  </a:rPr>
                  <a:t>(</a:t>
                </a:r>
                <a:r>
                  <a:rPr lang="hr-HR" dirty="0" err="1">
                    <a:latin typeface="+mj-lt"/>
                  </a:rPr>
                  <a:t>Bandwidth</a:t>
                </a:r>
                <a:r>
                  <a:rPr lang="hr-HR" dirty="0">
                    <a:latin typeface="+mj-lt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VSC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hr-HR" dirty="0">
                    <a:latin typeface="+mj-lt"/>
                  </a:rPr>
                  <a:t> rad/s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p.u</a:t>
                </a:r>
                <a:endParaRPr lang="hr-HR" dirty="0">
                  <a:latin typeface="+mj-lt"/>
                </a:endParaRP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=0.005</m:t>
                    </m:r>
                  </m:oMath>
                </a14:m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p.u</a:t>
                </a:r>
                <a:endParaRPr lang="hr-HR" dirty="0">
                  <a:latin typeface="+mj-lt"/>
                </a:endParaRP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0.2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⋅50⋅0.001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=0.6366</m:t>
                    </m:r>
                  </m:oMath>
                </a14:m>
                <a:r>
                  <a:rPr lang="hr-HR" dirty="0">
                    <a:latin typeface="+mj-lt"/>
                  </a:rPr>
                  <a:t> 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0.005</m:t>
                        </m:r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0.001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hr-HR" dirty="0">
                    <a:latin typeface="+mj-lt"/>
                  </a:rPr>
                  <a:t> </a:t>
                </a:r>
              </a:p>
              <a:p>
                <a:pPr lvl="6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dirty="0">
                    <a:latin typeface="+mj-lt"/>
                  </a:rPr>
                  <a:t>	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EFB2-655A-F3A9-7601-01C57BB69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1338470"/>
                <a:ext cx="3415940" cy="3164713"/>
              </a:xfrm>
              <a:prstGeom prst="rect">
                <a:avLst/>
              </a:prstGeom>
              <a:blipFill>
                <a:blip r:embed="rId3"/>
                <a:stretch>
                  <a:fillRect l="-536" t="-385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D73D61D-64EA-715C-AFCC-C45C430D26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93626" y="1451448"/>
            <a:ext cx="5131220" cy="633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30FBDF-67AC-9327-5694-1AABE76E89C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84051" y="2885911"/>
            <a:ext cx="2150367" cy="498657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AEC355A2-7D57-894D-BF83-B2BE2BACA96A}"/>
              </a:ext>
            </a:extLst>
          </p:cNvPr>
          <p:cNvSpPr/>
          <p:nvPr/>
        </p:nvSpPr>
        <p:spPr>
          <a:xfrm>
            <a:off x="6359234" y="2011122"/>
            <a:ext cx="370294" cy="747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6908125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controller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EFB2-655A-F3A9-7601-01C57BB6972B}"/>
                  </a:ext>
                </a:extLst>
              </p:cNvPr>
              <p:cNvSpPr txBox="1"/>
              <p:nvPr/>
            </p:nvSpPr>
            <p:spPr>
              <a:xfrm>
                <a:off x="377687" y="1338470"/>
                <a:ext cx="4284997" cy="2421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dirty="0">
                    <a:latin typeface="+mj-lt"/>
                  </a:rPr>
                  <a:t>Desired time </a:t>
                </a:r>
                <a:r>
                  <a:rPr lang="hr-HR" dirty="0" err="1">
                    <a:latin typeface="+mj-lt"/>
                  </a:rPr>
                  <a:t>constant</a:t>
                </a:r>
                <a:r>
                  <a:rPr lang="hr-H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VSC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hr-HR" dirty="0">
                    <a:latin typeface="+mj-lt"/>
                  </a:rPr>
                  <a:t> ms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dirty="0" err="1">
                    <a:latin typeface="+mj-lt"/>
                  </a:rPr>
                  <a:t>Inner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loop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bandwidth</a:t>
                </a:r>
                <a:r>
                  <a:rPr lang="hr-H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inner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 1000</m:t>
                    </m:r>
                  </m:oMath>
                </a14:m>
                <a:r>
                  <a:rPr lang="hr-HR" dirty="0">
                    <a:latin typeface="+mj-lt"/>
                  </a:rPr>
                  <a:t> rad/s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dirty="0" err="1">
                    <a:latin typeface="+mj-lt"/>
                  </a:rPr>
                  <a:t>Outer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loop</a:t>
                </a:r>
                <a:r>
                  <a:rPr lang="hr-HR" dirty="0">
                    <a:latin typeface="+mj-lt"/>
                  </a:rPr>
                  <a:t> </a:t>
                </a:r>
                <a:r>
                  <a:rPr lang="hr-HR" dirty="0" err="1">
                    <a:latin typeface="+mj-lt"/>
                  </a:rPr>
                  <a:t>bandwidth</a:t>
                </a:r>
                <a:r>
                  <a:rPr lang="hr-HR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outer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=100</m:t>
                    </m:r>
                  </m:oMath>
                </a14:m>
                <a:r>
                  <a:rPr lang="hr-HR" dirty="0">
                    <a:latin typeface="+mj-lt"/>
                  </a:rPr>
                  <a:t> rad/s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𝜁</m:t>
                    </m:r>
                    <m:sSub>
                      <m:sSubPr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>
                            <a:latin typeface="Cambria Math" panose="02040503050406030204" pitchFamily="18" charset="0"/>
                          </a:rPr>
                          <m:t>outer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=2⋅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i="1">
                            <a:latin typeface="Cambria Math" panose="02040503050406030204" pitchFamily="18" charset="0"/>
                          </a:rPr>
                          <m:t>0.05</m:t>
                        </m:r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hr-HR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hr-HR" i="1">
                            <a:latin typeface="Cambria Math" panose="02040503050406030204" pitchFamily="18" charset="0"/>
                          </a:rPr>
                          <m:t>⋅50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⋅1⋅100=0.0318</m:t>
                    </m:r>
                  </m:oMath>
                </a14:m>
                <a:r>
                  <a:rPr lang="hr-HR" dirty="0">
                    <a:latin typeface="+mj-lt"/>
                  </a:rPr>
                  <a:t> 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>
                            <a:latin typeface="Cambria Math" panose="02040503050406030204" pitchFamily="18" charset="0"/>
                          </a:rPr>
                          <m:t>outer</m:t>
                        </m:r>
                      </m:sub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i="1">
                            <a:latin typeface="Cambria Math" panose="02040503050406030204" pitchFamily="18" charset="0"/>
                          </a:rPr>
                          <m:t>0.05</m:t>
                        </m:r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hr-HR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hr-HR" i="1">
                            <a:latin typeface="Cambria Math" panose="02040503050406030204" pitchFamily="18" charset="0"/>
                          </a:rPr>
                          <m:t>⋅50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r-HR" b="0" i="1" smtClean="0">
                        <a:latin typeface="Cambria Math" panose="02040503050406030204" pitchFamily="18" charset="0"/>
                      </a:rPr>
                      <m:t>=1.5915</m:t>
                    </m:r>
                  </m:oMath>
                </a14:m>
                <a:r>
                  <a:rPr lang="hr-HR" dirty="0">
                    <a:latin typeface="+mj-lt"/>
                  </a:rPr>
                  <a:t> 	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EFB2-655A-F3A9-7601-01C57BB69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1338470"/>
                <a:ext cx="4284997" cy="2421047"/>
              </a:xfrm>
              <a:prstGeom prst="rect">
                <a:avLst/>
              </a:prstGeom>
              <a:blipFill>
                <a:blip r:embed="rId3"/>
                <a:stretch>
                  <a:fillRect l="-427" t="-504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0DA3D1-9A1E-3B1E-43E1-0C7E6862DAB0}"/>
                  </a:ext>
                </a:extLst>
              </p:cNvPr>
              <p:cNvSpPr txBox="1"/>
              <p:nvPr/>
            </p:nvSpPr>
            <p:spPr>
              <a:xfrm>
                <a:off x="377687" y="3896126"/>
                <a:ext cx="38011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r-HR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r>
                  <a:rPr lang="hr-HR" dirty="0"/>
                  <a:t> </a:t>
                </a:r>
                <a:r>
                  <a:rPr lang="hr-HR" dirty="0">
                    <a:latin typeface="+mj-lt"/>
                  </a:rPr>
                  <a:t>– </a:t>
                </a:r>
                <a:r>
                  <a:rPr lang="hr-HR" dirty="0" err="1">
                    <a:latin typeface="+mj-lt"/>
                  </a:rPr>
                  <a:t>Desired</a:t>
                </a:r>
                <a:r>
                  <a:rPr lang="hr-HR" dirty="0">
                    <a:latin typeface="+mj-lt"/>
                  </a:rPr>
                  <a:t> damping</a:t>
                </a:r>
                <a:endParaRPr lang="en-15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0DA3D1-9A1E-3B1E-43E1-0C7E6862D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3896126"/>
                <a:ext cx="3801182" cy="307777"/>
              </a:xfrm>
              <a:prstGeom prst="rect">
                <a:avLst/>
              </a:prstGeom>
              <a:blipFill>
                <a:blip r:embed="rId4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7536780-7EBD-91D3-D386-3345E11C3E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03464" y="1518612"/>
            <a:ext cx="4821382" cy="469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A0E598-6B16-1897-93FC-7E8BED8B58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203254" y="2705395"/>
            <a:ext cx="2621801" cy="74757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2058B3BF-AE61-F021-C92B-6F58B741682E}"/>
              </a:ext>
            </a:extLst>
          </p:cNvPr>
          <p:cNvSpPr/>
          <p:nvPr/>
        </p:nvSpPr>
        <p:spPr>
          <a:xfrm>
            <a:off x="6359234" y="2011122"/>
            <a:ext cx="370294" cy="747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1D38F-C5F2-7C87-42D5-2D5894009031}"/>
                  </a:ext>
                </a:extLst>
              </p:cNvPr>
              <p:cNvSpPr txBox="1"/>
              <p:nvPr/>
            </p:nvSpPr>
            <p:spPr>
              <a:xfrm>
                <a:off x="4005223" y="3789205"/>
                <a:ext cx="5153890" cy="623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</m:den>
                      </m:f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D1D38F-C5F2-7C87-42D5-2D5894009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223" y="3789205"/>
                <a:ext cx="5153890" cy="6235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30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course</a:t>
            </a: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9C8755C4-B00C-4BDE-5B9F-646D142AF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14144"/>
              </p:ext>
            </p:extLst>
          </p:nvPr>
        </p:nvGraphicFramePr>
        <p:xfrm>
          <a:off x="1524000" y="1201282"/>
          <a:ext cx="6096000" cy="37541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28724210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170491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+mj-lt"/>
                        </a:rPr>
                        <a:t>RMS</a:t>
                      </a:r>
                      <a:endParaRPr lang="en-150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+mj-lt"/>
                        </a:rPr>
                        <a:t>EMT</a:t>
                      </a:r>
                      <a:endParaRPr lang="en-15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4544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="1" noProof="0" dirty="0">
                          <a:latin typeface="Century Gothic" panose="020B0502020202020204" pitchFamily="34" charset="0"/>
                        </a:rPr>
                        <a:t>Domain:</a:t>
                      </a:r>
                      <a:r>
                        <a:rPr lang="en-US" b="0" noProof="0" dirty="0">
                          <a:latin typeface="Century Gothic" panose="020B0502020202020204" pitchFamily="34" charset="0"/>
                        </a:rPr>
                        <a:t> real-imaginary</a:t>
                      </a:r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l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l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l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l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l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l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l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noProof="0" dirty="0">
                          <a:latin typeface="Century Gothic" panose="020B0502020202020204" pitchFamily="34" charset="0"/>
                        </a:rPr>
                        <a:t>Domain:</a:t>
                      </a:r>
                      <a:r>
                        <a:rPr lang="en-US" b="0" noProof="0" dirty="0"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b="0" noProof="0" dirty="0" err="1">
                          <a:latin typeface="Century Gothic" panose="020B0502020202020204" pitchFamily="34" charset="0"/>
                        </a:rPr>
                        <a:t>abc</a:t>
                      </a:r>
                      <a:endParaRPr lang="en-US" b="1" noProof="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68790"/>
                  </a:ext>
                </a:extLst>
              </a:tr>
              <a:tr h="363800">
                <a:tc gridSpan="2">
                  <a:txBody>
                    <a:bodyPr/>
                    <a:lstStyle/>
                    <a:p>
                      <a:pPr algn="ctr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hr-HR" b="0" noProof="0" dirty="0">
                        <a:latin typeface="Century Gothic" panose="020B0502020202020204" pitchFamily="34" charset="0"/>
                      </a:endParaRPr>
                    </a:p>
                    <a:p>
                      <a:pPr algn="ctr"/>
                      <a:endParaRPr lang="en-US" b="0" noProof="0" dirty="0">
                        <a:latin typeface="Century Gothic" panose="020B0502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15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143255"/>
                  </a:ext>
                </a:extLst>
              </a:tr>
            </a:tbl>
          </a:graphicData>
        </a:graphic>
      </p:graphicFrame>
      <p:pic>
        <p:nvPicPr>
          <p:cNvPr id="5" name="Picture 4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46C6B7F-7E57-B339-E728-D95B5879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437" y="1887260"/>
            <a:ext cx="1527582" cy="1368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568FF5-AA9C-0644-98EF-6EC6DE4739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95462" y="1977075"/>
            <a:ext cx="1908313" cy="1189349"/>
          </a:xfrm>
          <a:prstGeom prst="rect">
            <a:avLst/>
          </a:prstGeom>
        </p:spPr>
      </p:pic>
      <p:pic>
        <p:nvPicPr>
          <p:cNvPr id="15" name="Picture 14" descr="A picture containing text, line, plot, diagram&#10;&#10;Description automatically generated">
            <a:extLst>
              <a:ext uri="{FF2B5EF4-FFF2-40B4-BE49-F238E27FC236}">
                <a16:creationId xmlns:a16="http://schemas.microsoft.com/office/drawing/2014/main" id="{309FDE02-251F-218A-8B75-69868F1C1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951" y="3416822"/>
            <a:ext cx="1980097" cy="148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537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Voltage</a:t>
            </a:r>
            <a:r>
              <a:rPr lang="hr-HR" dirty="0"/>
              <a:t> </a:t>
            </a:r>
            <a:r>
              <a:rPr lang="hr-HR" dirty="0" err="1"/>
              <a:t>controller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1EFB2-655A-F3A9-7601-01C57BB6972B}"/>
              </a:ext>
            </a:extLst>
          </p:cNvPr>
          <p:cNvSpPr txBox="1"/>
          <p:nvPr/>
        </p:nvSpPr>
        <p:spPr>
          <a:xfrm>
            <a:off x="377687" y="1338470"/>
            <a:ext cx="428499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Performance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and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tuning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strongly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depends</a:t>
            </a:r>
            <a:r>
              <a:rPr lang="hr-HR" dirty="0">
                <a:latin typeface="+mj-lt"/>
              </a:rPr>
              <a:t> on </a:t>
            </a:r>
            <a:r>
              <a:rPr lang="hr-HR" dirty="0" err="1">
                <a:latin typeface="+mj-lt"/>
              </a:rPr>
              <a:t>grid-connected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or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isolated</a:t>
            </a:r>
            <a:r>
              <a:rPr lang="hr-HR" dirty="0">
                <a:latin typeface="+mj-lt"/>
              </a:rPr>
              <a:t> model of </a:t>
            </a:r>
            <a:r>
              <a:rPr lang="hr-HR" dirty="0" err="1">
                <a:latin typeface="+mj-lt"/>
              </a:rPr>
              <a:t>operation</a:t>
            </a:r>
            <a:endParaRPr lang="hr-HR" dirty="0">
              <a:latin typeface="+mj-lt"/>
            </a:endParaRPr>
          </a:p>
          <a:p>
            <a:pPr marL="285750" lvl="4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+mj-lt"/>
              </a:rPr>
              <a:t>Grid-</a:t>
            </a:r>
            <a:r>
              <a:rPr lang="hr-HR" dirty="0" err="1">
                <a:latin typeface="+mj-lt"/>
              </a:rPr>
              <a:t>connected</a:t>
            </a:r>
            <a:r>
              <a:rPr lang="hr-HR" dirty="0">
                <a:latin typeface="+mj-lt"/>
              </a:rPr>
              <a:t>: </a:t>
            </a:r>
            <a:r>
              <a:rPr lang="hr-HR" dirty="0" err="1">
                <a:latin typeface="+mj-lt"/>
              </a:rPr>
              <a:t>Disable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voltage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feed-forward</a:t>
            </a:r>
            <a:r>
              <a:rPr lang="hr-HR" dirty="0">
                <a:latin typeface="+mj-lt"/>
              </a:rPr>
              <a:t> at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output of </a:t>
            </a:r>
            <a:r>
              <a:rPr lang="hr-HR" dirty="0" err="1">
                <a:latin typeface="+mj-lt"/>
              </a:rPr>
              <a:t>inner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current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controller</a:t>
            </a:r>
            <a:r>
              <a:rPr lang="hr-HR" dirty="0">
                <a:latin typeface="+mj-lt"/>
              </a:rPr>
              <a:t> (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ffv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r>
              <a:rPr lang="hr-HR" dirty="0">
                <a:latin typeface="+mj-lt"/>
              </a:rPr>
              <a:t>)	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Isolated</a:t>
            </a:r>
            <a:r>
              <a:rPr lang="hr-HR" dirty="0">
                <a:latin typeface="+mj-lt"/>
              </a:rPr>
              <a:t> mode: </a:t>
            </a:r>
            <a:r>
              <a:rPr lang="hr-HR" dirty="0" err="1">
                <a:latin typeface="+mj-lt"/>
              </a:rPr>
              <a:t>Enable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voltage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feed-forward</a:t>
            </a:r>
            <a:r>
              <a:rPr lang="hr-HR" dirty="0">
                <a:latin typeface="+mj-lt"/>
              </a:rPr>
              <a:t> at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output of </a:t>
            </a:r>
            <a:r>
              <a:rPr lang="hr-HR" dirty="0" err="1">
                <a:latin typeface="+mj-lt"/>
              </a:rPr>
              <a:t>inner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current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controller</a:t>
            </a:r>
            <a:r>
              <a:rPr lang="hr-HR" dirty="0">
                <a:latin typeface="+mj-lt"/>
              </a:rPr>
              <a:t> (</a:t>
            </a:r>
            <a:r>
              <a:rPr lang="hr-H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ffv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  <a:r>
              <a:rPr lang="hr-HR" dirty="0">
                <a:latin typeface="+mj-lt"/>
              </a:rPr>
              <a:t>) </a:t>
            </a:r>
            <a:r>
              <a:rPr lang="hr-HR" dirty="0" err="1">
                <a:latin typeface="+mj-lt"/>
              </a:rPr>
              <a:t>and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retune</a:t>
            </a:r>
            <a:r>
              <a:rPr lang="hr-HR" dirty="0">
                <a:latin typeface="+mj-lt"/>
              </a:rPr>
              <a:t>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hr-HR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and</a:t>
            </a:r>
            <a:r>
              <a:rPr lang="hr-HR" dirty="0">
                <a:latin typeface="+mj-lt"/>
              </a:rPr>
              <a:t> </a:t>
            </a: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hr-HR" baseline="-25000" dirty="0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hr-HR" dirty="0">
                <a:latin typeface="+mj-lt"/>
              </a:rPr>
              <a:t> to take </a:t>
            </a:r>
            <a:r>
              <a:rPr lang="hr-HR" dirty="0" err="1">
                <a:latin typeface="+mj-lt"/>
              </a:rPr>
              <a:t>into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account</a:t>
            </a:r>
            <a:r>
              <a:rPr lang="hr-HR" dirty="0">
                <a:latin typeface="+mj-lt"/>
              </a:rPr>
              <a:t> line </a:t>
            </a:r>
            <a:r>
              <a:rPr lang="hr-HR" dirty="0" err="1">
                <a:latin typeface="+mj-lt"/>
              </a:rPr>
              <a:t>capacitance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if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significant</a:t>
            </a:r>
            <a:endParaRPr lang="en-US" i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38B284-94E1-6D31-68DA-B829ADDFEBED}"/>
                  </a:ext>
                </a:extLst>
              </p:cNvPr>
              <p:cNvSpPr txBox="1"/>
              <p:nvPr/>
            </p:nvSpPr>
            <p:spPr>
              <a:xfrm>
                <a:off x="5040371" y="2723464"/>
                <a:ext cx="4103629" cy="1622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=0.011 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μF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km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 ⋅100 </m:t>
                    </m:r>
                    <m:r>
                      <m:rPr>
                        <m:sty m:val="p"/>
                      </m:rPr>
                      <a:rPr lang="hr-HR" b="0" i="0" smtClean="0">
                        <a:latin typeface="Cambria Math" panose="02040503050406030204" pitchFamily="18" charset="0"/>
                      </a:rPr>
                      <m:t>km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÷</m:t>
                    </m:r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𝐴𝐶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=0.55</m:t>
                    </m:r>
                  </m:oMath>
                </a14:m>
                <a:r>
                  <a:rPr lang="hr-HR" b="0" i="1" dirty="0">
                    <a:latin typeface="Cambria Math" panose="02040503050406030204" pitchFamily="18" charset="0"/>
                  </a:rPr>
                  <a:t> </a:t>
                </a:r>
                <a:r>
                  <a:rPr lang="hr-HR" b="0" dirty="0" err="1">
                    <a:latin typeface="+mj-lt"/>
                  </a:rPr>
                  <a:t>p.u</a:t>
                </a:r>
                <a:r>
                  <a:rPr lang="hr-HR" b="0" dirty="0">
                    <a:latin typeface="+mj-lt"/>
                  </a:rPr>
                  <a:t>.</a:t>
                </a:r>
                <a:endParaRPr lang="hr-HR" b="0" dirty="0">
                  <a:latin typeface="Cambria Math" panose="02040503050406030204" pitchFamily="18" charset="0"/>
                </a:endParaRP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=2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𝜁</m:t>
                    </m:r>
                    <m:sSub>
                      <m:sSubPr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>
                            <a:latin typeface="Cambria Math" panose="02040503050406030204" pitchFamily="18" charset="0"/>
                          </a:rPr>
                          <m:t>outer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=2⋅</m:t>
                    </m:r>
                    <m:f>
                      <m:f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i="1">
                            <a:latin typeface="Cambria Math" panose="02040503050406030204" pitchFamily="18" charset="0"/>
                          </a:rPr>
                          <m:t>0.05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+0.275</m:t>
                        </m:r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hr-HR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hr-HR" i="1">
                            <a:latin typeface="Cambria Math" panose="02040503050406030204" pitchFamily="18" charset="0"/>
                          </a:rPr>
                          <m:t>⋅50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⋅1⋅100=0.207</m:t>
                    </m:r>
                  </m:oMath>
                </a14:m>
                <a:r>
                  <a:rPr lang="hr-HR" dirty="0">
                    <a:latin typeface="+mj-lt"/>
                  </a:rPr>
                  <a:t> 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hr-H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0.5</m:t>
                            </m:r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>
                            <a:latin typeface="Cambria Math" panose="02040503050406030204" pitchFamily="18" charset="0"/>
                          </a:rPr>
                          <m:t>outer</m:t>
                        </m:r>
                      </m:sub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i="1">
                            <a:latin typeface="Cambria Math" panose="02040503050406030204" pitchFamily="18" charset="0"/>
                          </a:rPr>
                          <m:t>0.05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+0.275</m:t>
                        </m:r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hr-HR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hr-HR" i="1">
                            <a:latin typeface="Cambria Math" panose="02040503050406030204" pitchFamily="18" charset="0"/>
                          </a:rPr>
                          <m:t>⋅50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r-HR" b="0" i="1" smtClean="0">
                        <a:latin typeface="Cambria Math" panose="02040503050406030204" pitchFamily="18" charset="0"/>
                      </a:rPr>
                      <m:t>=10.35</m:t>
                    </m:r>
                  </m:oMath>
                </a14:m>
                <a:r>
                  <a:rPr lang="hr-HR" dirty="0">
                    <a:latin typeface="+mj-lt"/>
                  </a:rPr>
                  <a:t> </a:t>
                </a:r>
                <a:endParaRPr lang="en-1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938B284-94E1-6D31-68DA-B829ADDFE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71" y="2723464"/>
                <a:ext cx="4103629" cy="16221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Down 10">
            <a:extLst>
              <a:ext uri="{FF2B5EF4-FFF2-40B4-BE49-F238E27FC236}">
                <a16:creationId xmlns:a16="http://schemas.microsoft.com/office/drawing/2014/main" id="{A311D557-DCBF-C0D5-476C-0C7073F47963}"/>
              </a:ext>
            </a:extLst>
          </p:cNvPr>
          <p:cNvSpPr/>
          <p:nvPr/>
        </p:nvSpPr>
        <p:spPr>
          <a:xfrm rot="16200000">
            <a:off x="4386853" y="2867895"/>
            <a:ext cx="370294" cy="747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0995823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PLL </a:t>
            </a:r>
            <a:r>
              <a:rPr lang="hr-HR" dirty="0" err="1"/>
              <a:t>controller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EFB2-655A-F3A9-7601-01C57BB6972B}"/>
                  </a:ext>
                </a:extLst>
              </p:cNvPr>
              <p:cNvSpPr txBox="1"/>
              <p:nvPr/>
            </p:nvSpPr>
            <p:spPr>
              <a:xfrm>
                <a:off x="377687" y="1338470"/>
                <a:ext cx="3415940" cy="2037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b="0" dirty="0">
                    <a:latin typeface="+mj-lt"/>
                  </a:rPr>
                  <a:t>For </a:t>
                </a:r>
                <a:r>
                  <a:rPr lang="hr-HR" b="0" dirty="0" err="1">
                    <a:latin typeface="+mj-lt"/>
                  </a:rPr>
                  <a:t>closed-loop</a:t>
                </a:r>
                <a:r>
                  <a:rPr lang="hr-HR" b="0" dirty="0">
                    <a:latin typeface="+mj-lt"/>
                  </a:rPr>
                  <a:t> </a:t>
                </a:r>
                <a:r>
                  <a:rPr lang="hr-HR" b="0" dirty="0" err="1">
                    <a:latin typeface="+mj-lt"/>
                  </a:rPr>
                  <a:t>bandwidth</a:t>
                </a:r>
                <a:r>
                  <a:rPr lang="hr-HR" b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PLL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=20 </m:t>
                    </m:r>
                  </m:oMath>
                </a14:m>
                <a:r>
                  <a:rPr lang="hr-HR" b="0" dirty="0">
                    <a:latin typeface="+mj-lt"/>
                  </a:rPr>
                  <a:t>rad/s </a:t>
                </a:r>
                <a:r>
                  <a:rPr lang="hr-HR" b="0" dirty="0" err="1">
                    <a:latin typeface="+mj-lt"/>
                  </a:rPr>
                  <a:t>and</a:t>
                </a:r>
                <a:r>
                  <a:rPr lang="hr-HR" b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</a:rPr>
                      <m:t>𝜁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hr-HR" b="0" dirty="0">
                    <a:latin typeface="+mj-lt"/>
                  </a:rPr>
                  <a:t> (</a:t>
                </a:r>
                <a:r>
                  <a:rPr lang="hr-HR" b="0" dirty="0" err="1">
                    <a:latin typeface="+mj-lt"/>
                  </a:rPr>
                  <a:t>arbitrary</a:t>
                </a:r>
                <a:r>
                  <a:rPr lang="hr-HR" b="0" dirty="0">
                    <a:latin typeface="+mj-lt"/>
                  </a:rPr>
                  <a:t> </a:t>
                </a:r>
                <a:r>
                  <a:rPr lang="hr-HR" b="0" dirty="0" err="1">
                    <a:latin typeface="+mj-lt"/>
                  </a:rPr>
                  <a:t>values</a:t>
                </a:r>
                <a:r>
                  <a:rPr lang="hr-HR" b="0" dirty="0">
                    <a:latin typeface="+mj-lt"/>
                  </a:rPr>
                  <a:t>): 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PLL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r-H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hr-HR" i="1">
                        <a:latin typeface="Cambria Math" panose="02040503050406030204" pitchFamily="18" charset="0"/>
                      </a:rPr>
                      <m:t>𝜁</m:t>
                    </m:r>
                    <m:sSub>
                      <m:sSubPr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PLL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=2⋅2⋅20=80</m:t>
                    </m:r>
                  </m:oMath>
                </a14:m>
                <a:r>
                  <a:rPr lang="hr-HR" dirty="0">
                    <a:latin typeface="+mj-lt"/>
                  </a:rPr>
                  <a:t> 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PLL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>
                            <a:latin typeface="Cambria Math" panose="02040503050406030204" pitchFamily="18" charset="0"/>
                          </a:rPr>
                          <m:t>PLL</m:t>
                        </m:r>
                      </m:sub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=400</m:t>
                    </m:r>
                  </m:oMath>
                </a14:m>
                <a:r>
                  <a:rPr lang="hr-HR" dirty="0">
                    <a:latin typeface="+mj-lt"/>
                  </a:rPr>
                  <a:t> </a:t>
                </a:r>
              </a:p>
              <a:p>
                <a:pPr lvl="6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dirty="0">
                    <a:latin typeface="+mj-lt"/>
                  </a:rPr>
                  <a:t>	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i="1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31EFB2-655A-F3A9-7601-01C57BB69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1338470"/>
                <a:ext cx="3415940" cy="2037609"/>
              </a:xfrm>
              <a:prstGeom prst="rect">
                <a:avLst/>
              </a:prstGeom>
              <a:blipFill>
                <a:blip r:embed="rId3"/>
                <a:stretch>
                  <a:fillRect l="-536" t="-599"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32E6499-A347-B792-98DA-D4A98E1AB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225" y="1030024"/>
            <a:ext cx="4451088" cy="1521430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B2465EA9-22FF-971D-1554-EA30CC941B44}"/>
              </a:ext>
            </a:extLst>
          </p:cNvPr>
          <p:cNvSpPr/>
          <p:nvPr/>
        </p:nvSpPr>
        <p:spPr>
          <a:xfrm>
            <a:off x="6540769" y="2388973"/>
            <a:ext cx="370294" cy="747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AE0B07-FDEC-8874-C60E-7A56445FE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925" y="3189728"/>
            <a:ext cx="3635982" cy="709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D2CFB8-1DB1-3B7B-60A6-8AA2659A0B10}"/>
                  </a:ext>
                </a:extLst>
              </p:cNvPr>
              <p:cNvSpPr txBox="1"/>
              <p:nvPr/>
            </p:nvSpPr>
            <p:spPr>
              <a:xfrm>
                <a:off x="3793627" y="4113476"/>
                <a:ext cx="5153890" cy="6235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hr-HR" b="0" i="0" smtClean="0">
                                  <a:latin typeface="Cambria Math" panose="02040503050406030204" pitchFamily="18" charset="0"/>
                                </a:rPr>
                                <m:t>PLL</m:t>
                              </m:r>
                            </m:sup>
                          </m:sSubSup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hr-HR" b="0" i="0" smtClean="0">
                                  <a:latin typeface="Cambria Math" panose="02040503050406030204" pitchFamily="18" charset="0"/>
                                </a:rPr>
                                <m:t>PLL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hr-HR">
                                  <a:latin typeface="Cambria Math" panose="02040503050406030204" pitchFamily="18" charset="0"/>
                                </a:rPr>
                                <m:t>PLL</m:t>
                              </m:r>
                            </m:sup>
                          </m:sSub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hr-HR">
                                  <a:latin typeface="Cambria Math" panose="02040503050406030204" pitchFamily="18" charset="0"/>
                                </a:rPr>
                                <m:t>PLL</m:t>
                              </m:r>
                            </m:sup>
                          </m:sSubSup>
                        </m:den>
                      </m:f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r-H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hr-H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hr-H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𝜁</m:t>
                          </m:r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hr-HR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hr-H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hr-H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1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5D2CFB8-1DB1-3B7B-60A6-8AA2659A0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3627" y="4113476"/>
                <a:ext cx="5153890" cy="623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150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01738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PLL </a:t>
            </a:r>
            <a:r>
              <a:rPr lang="hr-HR" dirty="0" err="1"/>
              <a:t>controller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1EFB2-655A-F3A9-7601-01C57BB6972B}"/>
              </a:ext>
            </a:extLst>
          </p:cNvPr>
          <p:cNvSpPr txBox="1"/>
          <p:nvPr/>
        </p:nvSpPr>
        <p:spPr>
          <a:xfrm>
            <a:off x="377687" y="1338470"/>
            <a:ext cx="34159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spcBef>
                <a:spcPts val="600"/>
              </a:spcBef>
              <a:spcAft>
                <a:spcPts val="600"/>
              </a:spcAft>
            </a:pPr>
            <a:r>
              <a:rPr lang="hr-HR" b="0" dirty="0">
                <a:latin typeface="+mj-lt"/>
              </a:rPr>
              <a:t>PLL </a:t>
            </a:r>
            <a:r>
              <a:rPr lang="hr-HR" b="0" dirty="0" err="1">
                <a:latin typeface="+mj-lt"/>
              </a:rPr>
              <a:t>frequency</a:t>
            </a:r>
            <a:r>
              <a:rPr lang="hr-HR" b="0" dirty="0">
                <a:latin typeface="+mj-lt"/>
              </a:rPr>
              <a:t> </a:t>
            </a:r>
            <a:r>
              <a:rPr lang="hr-HR" b="0" dirty="0" err="1">
                <a:latin typeface="+mj-lt"/>
              </a:rPr>
              <a:t>tracking</a:t>
            </a:r>
            <a:r>
              <a:rPr lang="hr-HR" b="0" dirty="0">
                <a:latin typeface="+mj-lt"/>
              </a:rPr>
              <a:t> </a:t>
            </a:r>
            <a:r>
              <a:rPr lang="hr-HR" b="0" dirty="0" err="1">
                <a:latin typeface="+mj-lt"/>
              </a:rPr>
              <a:t>performance</a:t>
            </a:r>
            <a:r>
              <a:rPr lang="hr-HR" b="0" dirty="0">
                <a:latin typeface="+mj-lt"/>
              </a:rPr>
              <a:t> to a </a:t>
            </a:r>
            <a:r>
              <a:rPr lang="hr-HR" b="0" dirty="0" err="1">
                <a:latin typeface="+mj-lt"/>
              </a:rPr>
              <a:t>step</a:t>
            </a:r>
            <a:r>
              <a:rPr lang="hr-HR" b="0" dirty="0">
                <a:latin typeface="+mj-lt"/>
              </a:rPr>
              <a:t> </a:t>
            </a:r>
            <a:r>
              <a:rPr lang="hr-HR" b="0" dirty="0" err="1">
                <a:latin typeface="+mj-lt"/>
              </a:rPr>
              <a:t>change</a:t>
            </a:r>
            <a:r>
              <a:rPr lang="hr-HR" b="0" dirty="0">
                <a:latin typeface="+mj-lt"/>
              </a:rPr>
              <a:t> of </a:t>
            </a:r>
            <a:r>
              <a:rPr lang="hr-HR" b="0" dirty="0" err="1">
                <a:latin typeface="+mj-lt"/>
              </a:rPr>
              <a:t>infinite</a:t>
            </a:r>
            <a:r>
              <a:rPr lang="hr-HR" b="0" dirty="0">
                <a:latin typeface="+mj-lt"/>
              </a:rPr>
              <a:t> bus </a:t>
            </a:r>
            <a:r>
              <a:rPr lang="hr-HR" b="0" dirty="0" err="1">
                <a:latin typeface="+mj-lt"/>
              </a:rPr>
              <a:t>frequency</a:t>
            </a:r>
            <a:r>
              <a:rPr lang="hr-HR" b="0" dirty="0">
                <a:latin typeface="+mj-lt"/>
              </a:rPr>
              <a:t> </a:t>
            </a:r>
            <a:r>
              <a:rPr lang="hr-HR" dirty="0">
                <a:latin typeface="+mj-lt"/>
              </a:rPr>
              <a:t>	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6B984-1F34-6BDC-8B43-5261387B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77" y="1040700"/>
            <a:ext cx="4645562" cy="31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717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DC </a:t>
            </a:r>
            <a:r>
              <a:rPr lang="hr-HR" dirty="0" err="1"/>
              <a:t>controller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DC link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44CBD-0C6A-086B-3581-F7BC148F2693}"/>
                  </a:ext>
                </a:extLst>
              </p:cNvPr>
              <p:cNvSpPr txBox="1"/>
              <p:nvPr/>
            </p:nvSpPr>
            <p:spPr>
              <a:xfrm>
                <a:off x="377687" y="1338470"/>
                <a:ext cx="3928590" cy="2238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b="0" dirty="0">
                    <a:latin typeface="+mj-lt"/>
                  </a:rPr>
                  <a:t>For </a:t>
                </a:r>
                <a:r>
                  <a:rPr lang="hr-HR" b="0" dirty="0" err="1">
                    <a:latin typeface="+mj-lt"/>
                  </a:rPr>
                  <a:t>closed-loop</a:t>
                </a:r>
                <a:r>
                  <a:rPr lang="hr-HR" b="0" dirty="0">
                    <a:latin typeface="+mj-lt"/>
                  </a:rPr>
                  <a:t> </a:t>
                </a:r>
                <a:r>
                  <a:rPr lang="hr-HR" b="0" dirty="0" err="1">
                    <a:latin typeface="+mj-lt"/>
                  </a:rPr>
                  <a:t>bandwidth</a:t>
                </a:r>
                <a:r>
                  <a:rPr lang="hr-HR" b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DC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350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r-HR" b="0" dirty="0">
                    <a:latin typeface="+mj-lt"/>
                  </a:rPr>
                  <a:t>rad/s </a:t>
                </a:r>
                <a:r>
                  <a:rPr lang="hr-HR" b="0" dirty="0" err="1">
                    <a:latin typeface="+mj-lt"/>
                  </a:rPr>
                  <a:t>and</a:t>
                </a:r>
                <a:r>
                  <a:rPr lang="hr-HR" b="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</a:rPr>
                      <m:t>𝜁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hr-HR" b="0" dirty="0">
                    <a:latin typeface="+mj-lt"/>
                  </a:rPr>
                  <a:t> (</a:t>
                </a:r>
                <a:r>
                  <a:rPr lang="hr-HR" b="0" dirty="0" err="1">
                    <a:latin typeface="+mj-lt"/>
                  </a:rPr>
                  <a:t>arbitrary</a:t>
                </a:r>
                <a:r>
                  <a:rPr lang="hr-HR" b="0" dirty="0">
                    <a:latin typeface="+mj-lt"/>
                  </a:rPr>
                  <a:t> </a:t>
                </a:r>
                <a:r>
                  <a:rPr lang="hr-HR" b="0" dirty="0" err="1">
                    <a:latin typeface="+mj-lt"/>
                  </a:rPr>
                  <a:t>values</a:t>
                </a:r>
                <a:r>
                  <a:rPr lang="hr-HR" b="0" dirty="0">
                    <a:latin typeface="+mj-lt"/>
                  </a:rPr>
                  <a:t>): 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DC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r-HR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hr-HR" i="1">
                        <a:latin typeface="Cambria Math" panose="02040503050406030204" pitchFamily="18" charset="0"/>
                      </a:rPr>
                      <m:t>𝜁</m:t>
                    </m:r>
                    <m:f>
                      <m:fPr>
                        <m:ctrlPr>
                          <a:rPr lang="hr-H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hr-H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hr-HR" b="0" i="0" smtClean="0">
                                <a:latin typeface="Cambria Math" panose="02040503050406030204" pitchFamily="18" charset="0"/>
                              </a:rPr>
                              <m:t>DC</m:t>
                            </m:r>
                          </m:sub>
                        </m:sSub>
                      </m:num>
                      <m:den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DC</m:t>
                        </m:r>
                      </m:sub>
                    </m:sSub>
                    <m:r>
                      <a:rPr lang="hr-HR" b="0" i="1" smtClean="0">
                        <a:latin typeface="Cambria Math" panose="02040503050406030204" pitchFamily="18" charset="0"/>
                      </a:rPr>
                      <m:t>=2⋅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hr-H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hr-HR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⋅100</m:t>
                        </m:r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hr-HR" b="0" i="1" smtClean="0">
                        <a:latin typeface="Cambria Math" panose="02040503050406030204" pitchFamily="18" charset="0"/>
                      </a:rPr>
                      <m:t>⋅350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1.1</m:t>
                    </m:r>
                  </m:oMath>
                </a14:m>
                <a:r>
                  <a:rPr lang="hr-HR" dirty="0">
                    <a:latin typeface="+mj-lt"/>
                  </a:rPr>
                  <a:t> </a:t>
                </a:r>
              </a:p>
              <a:p>
                <a:pPr lvl="4">
                  <a:spcBef>
                    <a:spcPts val="6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DC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hr-H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f>
                          <m:fPr>
                            <m:ctrlPr>
                              <a:rPr lang="hr-H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hr-H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hr-HR">
                                    <a:latin typeface="Cambria Math" panose="02040503050406030204" pitchFamily="18" charset="0"/>
                                  </a:rPr>
                                  <m:t>DC</m:t>
                                </m:r>
                              </m:sub>
                            </m:sSub>
                          </m:num>
                          <m:den>
                            <m:r>
                              <a:rPr lang="hr-HR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hr-H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r-HR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hr-HR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den>
                        </m:f>
                        <m:r>
                          <a:rPr lang="hr-HR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hr-HR" b="0" i="0" smtClean="0">
                            <a:latin typeface="Cambria Math" panose="02040503050406030204" pitchFamily="18" charset="0"/>
                          </a:rPr>
                          <m:t>DC</m:t>
                        </m:r>
                      </m:sub>
                      <m:sup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hr-H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hr-HR" b="0" i="1" smtClean="0">
                        <a:latin typeface="Cambria Math" panose="02040503050406030204" pitchFamily="18" charset="0"/>
                      </a:rPr>
                      <m:t>195</m:t>
                    </m:r>
                  </m:oMath>
                </a14:m>
                <a:r>
                  <a:rPr lang="hr-HR" dirty="0">
                    <a:latin typeface="+mj-lt"/>
                  </a:rPr>
                  <a:t> </a:t>
                </a:r>
              </a:p>
              <a:p>
                <a:pPr lvl="6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hr-HR" dirty="0">
                    <a:latin typeface="+mj-lt"/>
                  </a:rPr>
                  <a:t>	</a:t>
                </a:r>
              </a:p>
              <a:p>
                <a:pPr marL="285750" indent="-28575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i="1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A44CBD-0C6A-086B-3581-F7BC148F2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687" y="1338470"/>
                <a:ext cx="3928590" cy="2238433"/>
              </a:xfrm>
              <a:prstGeom prst="rect">
                <a:avLst/>
              </a:prstGeom>
              <a:blipFill>
                <a:blip r:embed="rId3"/>
                <a:stretch>
                  <a:fillRect l="-466" t="-545" r="-31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5A64F4CC-6899-CD97-0ABA-2C5DD65FAD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95417" y="1518612"/>
            <a:ext cx="4037475" cy="469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8B7B6-EB45-5F52-11FF-7274AC29BA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03254" y="2760909"/>
            <a:ext cx="2621801" cy="636547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CA578C3C-DF2F-B5C8-F623-6AD894A7FCDD}"/>
              </a:ext>
            </a:extLst>
          </p:cNvPr>
          <p:cNvSpPr/>
          <p:nvPr/>
        </p:nvSpPr>
        <p:spPr>
          <a:xfrm>
            <a:off x="6359234" y="2011122"/>
            <a:ext cx="370294" cy="74757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150"/>
          </a:p>
        </p:txBody>
      </p:sp>
    </p:spTree>
    <p:extLst>
      <p:ext uri="{BB962C8B-B14F-4D97-AF65-F5344CB8AC3E}">
        <p14:creationId xmlns:p14="http://schemas.microsoft.com/office/powerpoint/2010/main" val="29435104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DC </a:t>
            </a:r>
            <a:r>
              <a:rPr lang="hr-HR" dirty="0" err="1"/>
              <a:t>controller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DC link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1EFB2-655A-F3A9-7601-01C57BB6972B}"/>
              </a:ext>
            </a:extLst>
          </p:cNvPr>
          <p:cNvSpPr txBox="1"/>
          <p:nvPr/>
        </p:nvSpPr>
        <p:spPr>
          <a:xfrm>
            <a:off x="377686" y="1338470"/>
            <a:ext cx="37937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spcBef>
                <a:spcPts val="600"/>
              </a:spcBef>
              <a:spcAft>
                <a:spcPts val="600"/>
              </a:spcAft>
            </a:pPr>
            <a:r>
              <a:rPr lang="hr-HR" b="0">
                <a:latin typeface="+mj-lt"/>
              </a:rPr>
              <a:t>DC voltage reference tracking</a:t>
            </a:r>
            <a:endParaRPr lang="hr-HR" dirty="0">
              <a:latin typeface="+mj-lt"/>
            </a:endParaRPr>
          </a:p>
          <a:p>
            <a:pPr lvl="6">
              <a:spcBef>
                <a:spcPts val="600"/>
              </a:spcBef>
              <a:spcAft>
                <a:spcPts val="600"/>
              </a:spcAft>
            </a:pPr>
            <a:r>
              <a:rPr lang="hr-HR" dirty="0">
                <a:latin typeface="+mj-lt"/>
              </a:rPr>
              <a:t>	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i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AF94DF-73A9-7BDE-BA72-D5FD0C11A5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26128" y="1040700"/>
            <a:ext cx="4536259" cy="318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478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Time-</a:t>
            </a:r>
            <a:r>
              <a:rPr lang="hr-HR" dirty="0" err="1"/>
              <a:t>domain</a:t>
            </a:r>
            <a:r>
              <a:rPr lang="hr-HR" dirty="0"/>
              <a:t> </a:t>
            </a:r>
            <a:r>
              <a:rPr lang="hr-HR" dirty="0" err="1"/>
              <a:t>simulation</a:t>
            </a:r>
            <a:r>
              <a:rPr lang="hr-HR" dirty="0"/>
              <a:t> </a:t>
            </a:r>
            <a:r>
              <a:rPr lang="hr-HR" dirty="0" err="1"/>
              <a:t>setup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5D889-427F-34F4-C11B-95E60AC40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76" y="1171338"/>
            <a:ext cx="4321847" cy="36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221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Time-</a:t>
            </a:r>
            <a:r>
              <a:rPr lang="hr-HR" dirty="0" err="1"/>
              <a:t>domain</a:t>
            </a:r>
            <a:r>
              <a:rPr lang="hr-HR" dirty="0"/>
              <a:t> </a:t>
            </a:r>
            <a:r>
              <a:rPr lang="hr-HR" dirty="0" err="1"/>
              <a:t>simulation</a:t>
            </a:r>
            <a:r>
              <a:rPr lang="hr-HR" dirty="0"/>
              <a:t> </a:t>
            </a:r>
            <a:r>
              <a:rPr lang="hr-HR" dirty="0" err="1"/>
              <a:t>setup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5D889-427F-34F4-C11B-95E60AC405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7623" y="1171338"/>
            <a:ext cx="4288752" cy="365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836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Time-</a:t>
            </a:r>
            <a:r>
              <a:rPr lang="hr-HR" dirty="0" err="1"/>
              <a:t>domain</a:t>
            </a:r>
            <a:r>
              <a:rPr lang="hr-HR" dirty="0"/>
              <a:t> </a:t>
            </a:r>
            <a:r>
              <a:rPr lang="hr-HR" dirty="0" err="1"/>
              <a:t>simulation</a:t>
            </a:r>
            <a:r>
              <a:rPr lang="hr-HR" dirty="0"/>
              <a:t> </a:t>
            </a:r>
            <a:r>
              <a:rPr lang="hr-HR" dirty="0" err="1"/>
              <a:t>setup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5D889-427F-34F4-C11B-95E60AC405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7623" y="1171338"/>
            <a:ext cx="4288751" cy="365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06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1720" y="112387"/>
            <a:ext cx="6373188" cy="500700"/>
          </a:xfrm>
        </p:spPr>
        <p:txBody>
          <a:bodyPr/>
          <a:lstStyle/>
          <a:p>
            <a:r>
              <a:rPr lang="hr-HR" dirty="0"/>
              <a:t>Grid-</a:t>
            </a:r>
            <a:r>
              <a:rPr lang="hr-HR" dirty="0" err="1"/>
              <a:t>connected</a:t>
            </a:r>
            <a:r>
              <a:rPr lang="hr-HR" dirty="0"/>
              <a:t>: Power reference </a:t>
            </a:r>
            <a:r>
              <a:rPr lang="hr-HR" dirty="0" err="1"/>
              <a:t>tracking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8E42F-66E4-A29E-7758-7976AF2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491" y="1186453"/>
            <a:ext cx="5083017" cy="35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223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100" y="112387"/>
            <a:ext cx="6373188" cy="500700"/>
          </a:xfrm>
        </p:spPr>
        <p:txBody>
          <a:bodyPr/>
          <a:lstStyle/>
          <a:p>
            <a:r>
              <a:rPr lang="hr-HR" dirty="0"/>
              <a:t>Grid-</a:t>
            </a:r>
            <a:r>
              <a:rPr lang="hr-HR" dirty="0" err="1"/>
              <a:t>connected</a:t>
            </a:r>
            <a:r>
              <a:rPr lang="hr-HR" dirty="0"/>
              <a:t>: 3PH short-</a:t>
            </a:r>
            <a:r>
              <a:rPr lang="hr-HR" dirty="0" err="1"/>
              <a:t>circuit</a:t>
            </a:r>
            <a:r>
              <a:rPr lang="hr-HR" dirty="0"/>
              <a:t> at 50%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8E42F-66E4-A29E-7758-7976AF2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8722" y="1186453"/>
            <a:ext cx="5066555" cy="35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89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Refresher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9C8755C4-B00C-4BDE-5B9F-646D142AF2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9410976"/>
                  </p:ext>
                </p:extLst>
              </p:nvPr>
            </p:nvGraphicFramePr>
            <p:xfrm>
              <a:off x="1524000" y="1201282"/>
              <a:ext cx="6096000" cy="3606800"/>
            </p:xfrm>
            <a:graphic>
              <a:graphicData uri="http://schemas.openxmlformats.org/drawingml/2006/table">
                <a:tbl>
                  <a:tblPr firstRow="1" bandRow="1">
                    <a:tableStyleId>{69C7853C-536D-4A76-A0AE-DD22124D55A5}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287242101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1704915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noProof="0" dirty="0">
                              <a:latin typeface="+mj-lt"/>
                            </a:rPr>
                            <a:t>Switching EMT models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>
                              <a:latin typeface="+mj-lt"/>
                            </a:rPr>
                            <a:t>Averaged EMT models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45442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noProof="0" dirty="0">
                              <a:latin typeface="Century Gothic" panose="020B0502020202020204" pitchFamily="34" charset="0"/>
                            </a:rPr>
                            <a:t>Models VSC with semiconductor switches</a:t>
                          </a: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hr-HR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hr-HR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noProof="0" dirty="0">
                              <a:latin typeface="Century Gothic" panose="020B0502020202020204" pitchFamily="34" charset="0"/>
                            </a:rPr>
                            <a:t>Models VSC as a controlled voltage source at fundamental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868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noProof="0" dirty="0">
                              <a:latin typeface="Century Gothic" panose="020B0502020202020204" pitchFamily="34" charset="0"/>
                            </a:rPr>
                            <a:t>Requires step size </a:t>
                          </a:r>
                          <a14:m>
                            <m:oMath xmlns:m="http://schemas.openxmlformats.org/officeDocument/2006/math"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noProof="0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Sup>
                                <m:sSubSupPr>
                                  <m:ctrlP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  <m:sup>
                                  <m:r>
                                    <a:rPr lang="en-US" b="0" i="1" noProof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bSup>
                            </m:oMath>
                          </a14:m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noProof="0" dirty="0">
                              <a:latin typeface="Century Gothic" panose="020B0502020202020204" pitchFamily="34" charset="0"/>
                            </a:rPr>
                            <a:t>Enables</a:t>
                          </a:r>
                          <a:r>
                            <a:rPr lang="hr-HR" b="0" noProof="0" dirty="0"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en-US" b="0" noProof="0" dirty="0">
                              <a:latin typeface="Century Gothic" panose="020B0502020202020204" pitchFamily="34" charset="0"/>
                            </a:rPr>
                            <a:t>larger step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78735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9C8755C4-B00C-4BDE-5B9F-646D142AF2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59410976"/>
                  </p:ext>
                </p:extLst>
              </p:nvPr>
            </p:nvGraphicFramePr>
            <p:xfrm>
              <a:off x="1524000" y="1201282"/>
              <a:ext cx="6096000" cy="3606800"/>
            </p:xfrm>
            <a:graphic>
              <a:graphicData uri="http://schemas.openxmlformats.org/drawingml/2006/table">
                <a:tbl>
                  <a:tblPr firstRow="1" bandRow="1">
                    <a:tableStyleId>{69C7853C-536D-4A76-A0AE-DD22124D55A5}</a:tableStyleId>
                  </a:tblPr>
                  <a:tblGrid>
                    <a:gridCol w="3048000">
                      <a:extLst>
                        <a:ext uri="{9D8B030D-6E8A-4147-A177-3AD203B41FA5}">
                          <a16:colId xmlns:a16="http://schemas.microsoft.com/office/drawing/2014/main" val="1287242101"/>
                        </a:ext>
                      </a:extLst>
                    </a:gridCol>
                    <a:gridCol w="3048000">
                      <a:extLst>
                        <a:ext uri="{9D8B030D-6E8A-4147-A177-3AD203B41FA5}">
                          <a16:colId xmlns:a16="http://schemas.microsoft.com/office/drawing/2014/main" val="11704915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noProof="0" dirty="0">
                              <a:latin typeface="+mj-lt"/>
                            </a:rPr>
                            <a:t>Switching EMT models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noProof="0" dirty="0">
                              <a:latin typeface="+mj-lt"/>
                            </a:rPr>
                            <a:t>Averaged EMT models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4544263"/>
                      </a:ext>
                    </a:extLst>
                  </a:tr>
                  <a:tr h="28651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noProof="0" dirty="0">
                              <a:latin typeface="Century Gothic" panose="020B0502020202020204" pitchFamily="34" charset="0"/>
                            </a:rPr>
                            <a:t>Models VSC with semiconductor switches</a:t>
                          </a: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hr-HR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hr-HR" b="0" noProof="0" dirty="0">
                            <a:latin typeface="Century Gothic" panose="020B0502020202020204" pitchFamily="34" charset="0"/>
                          </a:endParaRPr>
                        </a:p>
                        <a:p>
                          <a:pPr algn="l"/>
                          <a:endParaRPr lang="en-US" b="0" noProof="0" dirty="0">
                            <a:latin typeface="Century Gothic" panose="020B0502020202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noProof="0" dirty="0">
                              <a:latin typeface="Century Gothic" panose="020B0502020202020204" pitchFamily="34" charset="0"/>
                            </a:rPr>
                            <a:t>Models VSC as a controlled voltage source at fundamental frequency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586879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150"/>
                        </a:p>
                      </a:txBody>
                      <a:tcPr>
                        <a:blipFill>
                          <a:blip r:embed="rId2"/>
                          <a:stretch>
                            <a:fillRect l="-1600" t="-878689" r="-102000" b="-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b="0" noProof="0" dirty="0">
                              <a:latin typeface="Century Gothic" panose="020B0502020202020204" pitchFamily="34" charset="0"/>
                            </a:rPr>
                            <a:t>Enables</a:t>
                          </a:r>
                          <a:r>
                            <a:rPr lang="hr-HR" b="0" noProof="0" dirty="0">
                              <a:latin typeface="Century Gothic" panose="020B0502020202020204" pitchFamily="34" charset="0"/>
                            </a:rPr>
                            <a:t> </a:t>
                          </a:r>
                          <a:r>
                            <a:rPr lang="en-US" b="0" noProof="0" dirty="0">
                              <a:latin typeface="Century Gothic" panose="020B0502020202020204" pitchFamily="34" charset="0"/>
                            </a:rPr>
                            <a:t>larger step size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787353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 descr="A picture containing black, darkness&#10;&#10;Description automatically generated">
            <a:extLst>
              <a:ext uri="{FF2B5EF4-FFF2-40B4-BE49-F238E27FC236}">
                <a16:creationId xmlns:a16="http://schemas.microsoft.com/office/drawing/2014/main" id="{D8C635A4-3763-ED52-0978-24DA239C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398" y="2386618"/>
            <a:ext cx="1259226" cy="1575130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8A214167-CCE9-85EC-039A-BF0A48B2D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900" y="2252562"/>
            <a:ext cx="3048000" cy="184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587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117465"/>
            <a:ext cx="6373188" cy="500700"/>
          </a:xfrm>
        </p:spPr>
        <p:txBody>
          <a:bodyPr/>
          <a:lstStyle/>
          <a:p>
            <a:r>
              <a:rPr lang="hr-HR" dirty="0" err="1"/>
              <a:t>Loss</a:t>
            </a:r>
            <a:r>
              <a:rPr lang="hr-HR" dirty="0"/>
              <a:t> of </a:t>
            </a:r>
            <a:r>
              <a:rPr lang="hr-HR" dirty="0" err="1"/>
              <a:t>external</a:t>
            </a:r>
            <a:r>
              <a:rPr lang="hr-HR" dirty="0"/>
              <a:t> </a:t>
            </a:r>
            <a:r>
              <a:rPr lang="hr-HR" dirty="0" err="1"/>
              <a:t>grid</a:t>
            </a:r>
            <a:r>
              <a:rPr lang="hr-HR" dirty="0"/>
              <a:t> (</a:t>
            </a:r>
            <a:r>
              <a:rPr lang="hr-HR" dirty="0" err="1"/>
              <a:t>Transition</a:t>
            </a:r>
            <a:r>
              <a:rPr lang="hr-HR" dirty="0"/>
              <a:t> to </a:t>
            </a:r>
            <a:r>
              <a:rPr lang="hr-HR" dirty="0" err="1"/>
              <a:t>island</a:t>
            </a:r>
            <a:r>
              <a:rPr lang="hr-HR" dirty="0"/>
              <a:t> mode)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8E42F-66E4-A29E-7758-7976AF2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8722" y="1191530"/>
            <a:ext cx="5066555" cy="358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667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Isolated</a:t>
            </a:r>
            <a:r>
              <a:rPr lang="hr-HR" dirty="0"/>
              <a:t> mode: </a:t>
            </a:r>
            <a:r>
              <a:rPr lang="hr-HR" dirty="0" err="1"/>
              <a:t>Load</a:t>
            </a:r>
            <a:r>
              <a:rPr lang="hr-HR" dirty="0"/>
              <a:t> </a:t>
            </a:r>
            <a:r>
              <a:rPr lang="hr-HR" dirty="0" err="1"/>
              <a:t>increase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8E42F-66E4-A29E-7758-7976AF2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38722" y="1194068"/>
            <a:ext cx="5066555" cy="35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662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120003"/>
            <a:ext cx="6373188" cy="500700"/>
          </a:xfrm>
        </p:spPr>
        <p:txBody>
          <a:bodyPr/>
          <a:lstStyle/>
          <a:p>
            <a:r>
              <a:rPr lang="hr-HR" dirty="0" err="1"/>
              <a:t>Isolated</a:t>
            </a:r>
            <a:r>
              <a:rPr lang="hr-HR" dirty="0"/>
              <a:t> mode: </a:t>
            </a:r>
            <a:r>
              <a:rPr lang="hr-HR" dirty="0" err="1"/>
              <a:t>Voltage</a:t>
            </a:r>
            <a:r>
              <a:rPr lang="hr-HR" dirty="0"/>
              <a:t> reference </a:t>
            </a:r>
            <a:r>
              <a:rPr lang="hr-HR" dirty="0" err="1"/>
              <a:t>increase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8E42F-66E4-A29E-7758-7976AF2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0208" y="1194068"/>
            <a:ext cx="5063583" cy="357907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2EB6D1-BC3E-31B0-C0A8-090DB44D2D19}"/>
              </a:ext>
            </a:extLst>
          </p:cNvPr>
          <p:cNvCxnSpPr>
            <a:cxnSpLocks/>
          </p:cNvCxnSpPr>
          <p:nvPr/>
        </p:nvCxnSpPr>
        <p:spPr>
          <a:xfrm>
            <a:off x="1685217" y="2340903"/>
            <a:ext cx="1783457" cy="1248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CD76D8-0C6B-A4C0-1759-48D6277C652C}"/>
              </a:ext>
            </a:extLst>
          </p:cNvPr>
          <p:cNvSpPr txBox="1"/>
          <p:nvPr/>
        </p:nvSpPr>
        <p:spPr>
          <a:xfrm>
            <a:off x="98146" y="1910016"/>
            <a:ext cx="3430984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1100" b="1" dirty="0" err="1">
                <a:latin typeface="+mj-lt"/>
              </a:rPr>
              <a:t>Slow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and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poor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tracking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because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the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controller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was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tuned</a:t>
            </a:r>
            <a:r>
              <a:rPr lang="hr-HR" sz="1100" b="1" dirty="0">
                <a:latin typeface="+mj-lt"/>
              </a:rPr>
              <a:t> to </a:t>
            </a:r>
            <a:r>
              <a:rPr lang="hr-HR" sz="1100" b="1" dirty="0" err="1">
                <a:latin typeface="+mj-lt"/>
              </a:rPr>
              <a:t>the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grid-connected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operation</a:t>
            </a:r>
            <a:endParaRPr lang="en-150" sz="11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13149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08E42F-66E4-A29E-7758-7976AF24E9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43799" y="1194068"/>
            <a:ext cx="5056400" cy="357907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2EB6D1-BC3E-31B0-C0A8-090DB44D2D19}"/>
              </a:ext>
            </a:extLst>
          </p:cNvPr>
          <p:cNvCxnSpPr>
            <a:cxnSpLocks/>
          </p:cNvCxnSpPr>
          <p:nvPr/>
        </p:nvCxnSpPr>
        <p:spPr>
          <a:xfrm>
            <a:off x="1685217" y="2340903"/>
            <a:ext cx="1783457" cy="1248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CD76D8-0C6B-A4C0-1759-48D6277C652C}"/>
              </a:ext>
            </a:extLst>
          </p:cNvPr>
          <p:cNvSpPr txBox="1"/>
          <p:nvPr/>
        </p:nvSpPr>
        <p:spPr>
          <a:xfrm>
            <a:off x="98144" y="1910016"/>
            <a:ext cx="4473855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hr-HR" sz="1100" b="1" dirty="0" err="1">
                <a:latin typeface="+mj-lt"/>
              </a:rPr>
              <a:t>Enabling</a:t>
            </a:r>
            <a:r>
              <a:rPr lang="hr-HR" sz="1100" b="1" dirty="0">
                <a:latin typeface="+mj-lt"/>
              </a:rPr>
              <a:t> PCC </a:t>
            </a:r>
            <a:r>
              <a:rPr lang="hr-HR" sz="1100" b="1" dirty="0" err="1">
                <a:latin typeface="+mj-lt"/>
              </a:rPr>
              <a:t>voltage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feed-forward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in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current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control</a:t>
            </a:r>
            <a:endParaRPr lang="hr-HR" sz="1100" b="1" dirty="0">
              <a:latin typeface="+mj-lt"/>
            </a:endParaRPr>
          </a:p>
          <a:p>
            <a:r>
              <a:rPr lang="hr-HR" sz="1100" b="1" dirty="0" err="1">
                <a:latin typeface="+mj-lt"/>
              </a:rPr>
              <a:t>Retuning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Kp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and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Ki</a:t>
            </a:r>
            <a:r>
              <a:rPr lang="hr-HR" sz="1100" b="1" dirty="0">
                <a:latin typeface="+mj-lt"/>
              </a:rPr>
              <a:t> of </a:t>
            </a:r>
            <a:r>
              <a:rPr lang="hr-HR" sz="1100" b="1" dirty="0" err="1">
                <a:latin typeface="+mj-lt"/>
              </a:rPr>
              <a:t>voltage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+mj-lt"/>
              </a:rPr>
              <a:t>controller</a:t>
            </a:r>
            <a:r>
              <a:rPr lang="hr-HR" sz="1100" b="1" dirty="0">
                <a:latin typeface="+mj-lt"/>
              </a:rPr>
              <a:t> to </a:t>
            </a:r>
            <a:r>
              <a:rPr lang="hr-HR" sz="1100" b="1" dirty="0" err="1">
                <a:latin typeface="+mj-lt"/>
              </a:rPr>
              <a:t>consider</a:t>
            </a:r>
            <a:r>
              <a:rPr lang="hr-HR" sz="1100" b="1" dirty="0">
                <a:latin typeface="+mj-lt"/>
              </a:rPr>
              <a:t> </a:t>
            </a:r>
            <a:r>
              <a:rPr lang="hr-HR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Cline</a:t>
            </a:r>
            <a:endParaRPr lang="en-150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91EDD0-AAF9-9AFA-73E9-2360C0D7A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120003"/>
            <a:ext cx="6373188" cy="500700"/>
          </a:xfrm>
        </p:spPr>
        <p:txBody>
          <a:bodyPr/>
          <a:lstStyle/>
          <a:p>
            <a:r>
              <a:rPr lang="hr-HR" dirty="0" err="1"/>
              <a:t>Isolated</a:t>
            </a:r>
            <a:r>
              <a:rPr lang="hr-HR" dirty="0"/>
              <a:t> mode: </a:t>
            </a:r>
            <a:r>
              <a:rPr lang="hr-HR" dirty="0" err="1"/>
              <a:t>Voltage</a:t>
            </a:r>
            <a:r>
              <a:rPr lang="hr-HR" dirty="0"/>
              <a:t> reference </a:t>
            </a:r>
            <a:r>
              <a:rPr lang="hr-HR" dirty="0" err="1"/>
              <a:t>increase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830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Final</a:t>
            </a:r>
            <a:r>
              <a:rPr lang="hr-HR" dirty="0"/>
              <a:t> </a:t>
            </a:r>
            <a:r>
              <a:rPr lang="hr-HR" dirty="0" err="1"/>
              <a:t>remarks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1EFB2-655A-F3A9-7601-01C57BB6972B}"/>
              </a:ext>
            </a:extLst>
          </p:cNvPr>
          <p:cNvSpPr txBox="1"/>
          <p:nvPr/>
        </p:nvSpPr>
        <p:spPr>
          <a:xfrm>
            <a:off x="377687" y="1338470"/>
            <a:ext cx="566037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4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+mj-lt"/>
              </a:rPr>
              <a:t>Make sure </a:t>
            </a:r>
            <a:r>
              <a:rPr lang="hr-HR" dirty="0" err="1">
                <a:latin typeface="+mj-lt"/>
              </a:rPr>
              <a:t>you</a:t>
            </a:r>
            <a:r>
              <a:rPr lang="hr-HR" dirty="0">
                <a:latin typeface="+mj-lt"/>
              </a:rPr>
              <a:t> are </a:t>
            </a:r>
            <a:r>
              <a:rPr lang="hr-HR" dirty="0" err="1">
                <a:latin typeface="+mj-lt"/>
              </a:rPr>
              <a:t>consistent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with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mathematical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transformations</a:t>
            </a:r>
            <a:r>
              <a:rPr lang="hr-HR" dirty="0">
                <a:latin typeface="+mj-lt"/>
              </a:rPr>
              <a:t> (per-</a:t>
            </a:r>
            <a:r>
              <a:rPr lang="hr-HR" dirty="0" err="1">
                <a:latin typeface="+mj-lt"/>
              </a:rPr>
              <a:t>unit</a:t>
            </a:r>
            <a:r>
              <a:rPr lang="hr-HR" dirty="0">
                <a:latin typeface="+mj-lt"/>
              </a:rPr>
              <a:t>, </a:t>
            </a:r>
            <a:r>
              <a:rPr lang="hr-HR" dirty="0" err="1">
                <a:latin typeface="+mj-lt"/>
              </a:rPr>
              <a:t>dq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orientation</a:t>
            </a:r>
            <a:r>
              <a:rPr lang="hr-HR" dirty="0">
                <a:latin typeface="+mj-lt"/>
              </a:rPr>
              <a:t>, line/</a:t>
            </a:r>
            <a:r>
              <a:rPr lang="hr-HR" dirty="0" err="1">
                <a:latin typeface="+mj-lt"/>
              </a:rPr>
              <a:t>phase</a:t>
            </a:r>
            <a:r>
              <a:rPr lang="hr-HR" dirty="0">
                <a:latin typeface="+mj-lt"/>
              </a:rPr>
              <a:t> + </a:t>
            </a:r>
            <a:r>
              <a:rPr lang="hr-HR" dirty="0" err="1">
                <a:latin typeface="+mj-lt"/>
              </a:rPr>
              <a:t>peak</a:t>
            </a:r>
            <a:r>
              <a:rPr lang="hr-HR" dirty="0">
                <a:latin typeface="+mj-lt"/>
              </a:rPr>
              <a:t>/</a:t>
            </a:r>
            <a:r>
              <a:rPr lang="hr-HR" dirty="0" err="1">
                <a:latin typeface="+mj-lt"/>
              </a:rPr>
              <a:t>rms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values</a:t>
            </a:r>
            <a:r>
              <a:rPr lang="hr-HR" dirty="0">
                <a:latin typeface="+mj-lt"/>
              </a:rPr>
              <a:t>, </a:t>
            </a:r>
            <a:r>
              <a:rPr lang="hr-HR" dirty="0" err="1">
                <a:latin typeface="+mj-lt"/>
              </a:rPr>
              <a:t>current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and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power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directions</a:t>
            </a:r>
            <a:r>
              <a:rPr lang="hr-HR" dirty="0">
                <a:latin typeface="+mj-lt"/>
              </a:rPr>
              <a:t>)</a:t>
            </a:r>
          </a:p>
          <a:p>
            <a:pPr marL="285750" lvl="4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 err="1">
                <a:latin typeface="+mj-lt"/>
              </a:rPr>
              <a:t>Sensitivity</a:t>
            </a:r>
            <a:r>
              <a:rPr lang="hr-HR" dirty="0">
                <a:latin typeface="+mj-lt"/>
              </a:rPr>
              <a:t> of </a:t>
            </a:r>
            <a:r>
              <a:rPr lang="hr-HR" dirty="0" err="1">
                <a:latin typeface="+mj-lt"/>
              </a:rPr>
              <a:t>grid-forming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control</a:t>
            </a:r>
            <a:r>
              <a:rPr lang="hr-HR" dirty="0">
                <a:latin typeface="+mj-lt"/>
              </a:rPr>
              <a:t> to short-</a:t>
            </a:r>
            <a:r>
              <a:rPr lang="hr-HR" dirty="0" err="1">
                <a:latin typeface="+mj-lt"/>
              </a:rPr>
              <a:t>circuit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faults</a:t>
            </a:r>
            <a:r>
              <a:rPr lang="hr-HR" dirty="0">
                <a:latin typeface="+mj-lt"/>
              </a:rPr>
              <a:t>: standard </a:t>
            </a:r>
            <a:r>
              <a:rPr lang="hr-HR" dirty="0" err="1">
                <a:latin typeface="+mj-lt"/>
              </a:rPr>
              <a:t>current</a:t>
            </a:r>
            <a:r>
              <a:rPr lang="hr-HR" dirty="0">
                <a:latin typeface="+mj-lt"/>
              </a:rPr>
              <a:t> reference </a:t>
            </a:r>
            <a:r>
              <a:rPr lang="hr-HR" dirty="0" err="1">
                <a:latin typeface="+mj-lt"/>
              </a:rPr>
              <a:t>saturation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can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result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in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instability</a:t>
            </a:r>
            <a:endParaRPr lang="hr-HR" dirty="0">
              <a:latin typeface="+mj-lt"/>
            </a:endParaRPr>
          </a:p>
          <a:p>
            <a:pPr marL="285750" lvl="4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+mj-lt"/>
              </a:rPr>
              <a:t>All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control</a:t>
            </a:r>
            <a:r>
              <a:rPr lang="hr-HR" dirty="0">
                <a:latin typeface="+mj-lt"/>
              </a:rPr>
              <a:t> system are </a:t>
            </a:r>
            <a:r>
              <a:rPr lang="hr-HR" dirty="0" err="1">
                <a:latin typeface="+mj-lt"/>
              </a:rPr>
              <a:t>applicable</a:t>
            </a:r>
            <a:r>
              <a:rPr lang="hr-HR" dirty="0">
                <a:latin typeface="+mj-lt"/>
              </a:rPr>
              <a:t> to </a:t>
            </a:r>
            <a:r>
              <a:rPr lang="hr-HR" dirty="0" err="1">
                <a:latin typeface="+mj-lt"/>
              </a:rPr>
              <a:t>other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grid-forming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controls</a:t>
            </a:r>
            <a:r>
              <a:rPr lang="hr-HR" dirty="0">
                <a:latin typeface="+mj-lt"/>
              </a:rPr>
              <a:t> (</a:t>
            </a:r>
            <a:r>
              <a:rPr lang="hr-HR" dirty="0" err="1">
                <a:latin typeface="+mj-lt"/>
              </a:rPr>
              <a:t>droop</a:t>
            </a:r>
            <a:r>
              <a:rPr lang="hr-HR" dirty="0">
                <a:latin typeface="+mj-lt"/>
              </a:rPr>
              <a:t>, </a:t>
            </a:r>
            <a:r>
              <a:rPr lang="hr-HR" dirty="0" err="1">
                <a:latin typeface="+mj-lt"/>
              </a:rPr>
              <a:t>synchronverter</a:t>
            </a:r>
            <a:r>
              <a:rPr lang="hr-HR" dirty="0">
                <a:latin typeface="+mj-lt"/>
              </a:rPr>
              <a:t>, </a:t>
            </a:r>
            <a:r>
              <a:rPr lang="hr-HR" dirty="0" err="1">
                <a:latin typeface="+mj-lt"/>
              </a:rPr>
              <a:t>etc</a:t>
            </a:r>
            <a:r>
              <a:rPr lang="hr-HR" dirty="0">
                <a:latin typeface="+mj-lt"/>
              </a:rPr>
              <a:t>.)</a:t>
            </a:r>
          </a:p>
          <a:p>
            <a:pPr marL="285750" lvl="4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dirty="0">
                <a:latin typeface="+mj-lt"/>
              </a:rPr>
              <a:t>DC link </a:t>
            </a:r>
            <a:r>
              <a:rPr lang="hr-HR" dirty="0" err="1">
                <a:latin typeface="+mj-lt"/>
              </a:rPr>
              <a:t>dynamics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have</a:t>
            </a:r>
            <a:r>
              <a:rPr lang="hr-HR" dirty="0">
                <a:latin typeface="+mj-lt"/>
              </a:rPr>
              <a:t> no </a:t>
            </a:r>
            <a:r>
              <a:rPr lang="hr-HR" dirty="0" err="1">
                <a:latin typeface="+mj-lt"/>
              </a:rPr>
              <a:t>effect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in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the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presented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averaged</a:t>
            </a:r>
            <a:r>
              <a:rPr lang="hr-HR" dirty="0">
                <a:latin typeface="+mj-lt"/>
              </a:rPr>
              <a:t> model – </a:t>
            </a:r>
            <a:r>
              <a:rPr lang="hr-HR" dirty="0" err="1">
                <a:latin typeface="+mj-lt"/>
              </a:rPr>
              <a:t>grid-forming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synchronization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based</a:t>
            </a:r>
            <a:r>
              <a:rPr lang="hr-HR" dirty="0">
                <a:latin typeface="+mj-lt"/>
              </a:rPr>
              <a:t> on DC link </a:t>
            </a:r>
            <a:r>
              <a:rPr lang="hr-HR" dirty="0" err="1">
                <a:latin typeface="+mj-lt"/>
              </a:rPr>
              <a:t>imbalance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requires</a:t>
            </a:r>
            <a:r>
              <a:rPr lang="hr-HR" dirty="0">
                <a:latin typeface="+mj-lt"/>
              </a:rPr>
              <a:t> </a:t>
            </a:r>
            <a:r>
              <a:rPr lang="hr-HR" dirty="0" err="1">
                <a:latin typeface="+mj-lt"/>
              </a:rPr>
              <a:t>appropriate</a:t>
            </a:r>
            <a:r>
              <a:rPr lang="hr-HR" dirty="0">
                <a:latin typeface="+mj-lt"/>
              </a:rPr>
              <a:t> design</a:t>
            </a:r>
          </a:p>
          <a:p>
            <a:pPr marL="285750" lvl="4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55409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Literature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1EFB2-655A-F3A9-7601-01C57BB6972B}"/>
              </a:ext>
            </a:extLst>
          </p:cNvPr>
          <p:cNvSpPr txBox="1"/>
          <p:nvPr/>
        </p:nvSpPr>
        <p:spPr>
          <a:xfrm>
            <a:off x="0" y="1040700"/>
            <a:ext cx="9144000" cy="3554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lvl="4" indent="-342900">
              <a:spcBef>
                <a:spcPts val="600"/>
              </a:spcBef>
              <a:buFont typeface="+mj-lt"/>
              <a:buAutoNum type="arabicPeriod"/>
            </a:pPr>
            <a:r>
              <a:rPr lang="en-US" sz="900" dirty="0">
                <a:latin typeface="+mj-lt"/>
              </a:rPr>
              <a:t>B. Barac, M. Krpan, T. Capuder, and I. Kuzle, </a:t>
            </a:r>
            <a:r>
              <a:rPr lang="en-US" sz="900" b="1" dirty="0">
                <a:latin typeface="+mj-lt"/>
              </a:rPr>
              <a:t>“Modeling and Initialization of a Virtual Synchronous Machine for Power System Fundamental Frequency Simulations,”</a:t>
            </a:r>
            <a:r>
              <a:rPr lang="en-US" sz="900" dirty="0">
                <a:latin typeface="+mj-lt"/>
              </a:rPr>
              <a:t> IEEE Access, vol. 9, pp. 160116–160134, 2021, </a:t>
            </a:r>
            <a:r>
              <a:rPr lang="en-US" sz="900" err="1">
                <a:latin typeface="+mj-lt"/>
              </a:rPr>
              <a:t>doi</a:t>
            </a:r>
            <a:r>
              <a:rPr lang="en-US" sz="900" dirty="0">
                <a:latin typeface="+mj-lt"/>
              </a:rPr>
              <a:t>: 10.1109/ACCESS.2021.3130375.</a:t>
            </a:r>
            <a:endParaRPr lang="hr-HR" sz="900" dirty="0">
              <a:latin typeface="+mj-lt"/>
            </a:endParaRPr>
          </a:p>
          <a:p>
            <a:pPr marL="342900" lvl="4" indent="-342900">
              <a:spcBef>
                <a:spcPts val="600"/>
              </a:spcBef>
              <a:buFont typeface="+mj-lt"/>
              <a:buAutoNum type="arabicPeriod"/>
            </a:pPr>
            <a:r>
              <a:rPr lang="en-US" sz="900" dirty="0">
                <a:latin typeface="+mj-lt"/>
              </a:rPr>
              <a:t>S. D’Arco, J. A. </a:t>
            </a:r>
            <a:r>
              <a:rPr lang="en-US" sz="900" err="1">
                <a:latin typeface="+mj-lt"/>
              </a:rPr>
              <a:t>Suul</a:t>
            </a:r>
            <a:r>
              <a:rPr lang="en-US" sz="900" dirty="0">
                <a:latin typeface="+mj-lt"/>
              </a:rPr>
              <a:t>, and O. B. Fosso, </a:t>
            </a:r>
            <a:r>
              <a:rPr lang="en-US" sz="900" b="1" dirty="0">
                <a:latin typeface="+mj-lt"/>
              </a:rPr>
              <a:t>“A Virtual Synchronous Machine implementation for distributed control of power converters in </a:t>
            </a:r>
            <a:r>
              <a:rPr lang="en-US" sz="900" b="1" err="1">
                <a:latin typeface="+mj-lt"/>
              </a:rPr>
              <a:t>SmartGrids</a:t>
            </a:r>
            <a:r>
              <a:rPr lang="en-US" sz="900" b="1" dirty="0">
                <a:latin typeface="+mj-lt"/>
              </a:rPr>
              <a:t>,”</a:t>
            </a:r>
            <a:r>
              <a:rPr lang="en-US" sz="900" dirty="0">
                <a:latin typeface="+mj-lt"/>
              </a:rPr>
              <a:t> Electric Power Systems Research, vol. 122, pp. 180–197, May 2015, </a:t>
            </a:r>
            <a:r>
              <a:rPr lang="en-US" sz="900" err="1">
                <a:latin typeface="+mj-lt"/>
              </a:rPr>
              <a:t>doi</a:t>
            </a:r>
            <a:r>
              <a:rPr lang="en-US" sz="900" dirty="0">
                <a:latin typeface="+mj-lt"/>
              </a:rPr>
              <a:t>: 10.1016/J.EPSR.2015.01.001.</a:t>
            </a:r>
            <a:endParaRPr lang="hr-HR" sz="900" dirty="0">
              <a:latin typeface="+mj-lt"/>
            </a:endParaRPr>
          </a:p>
          <a:p>
            <a:pPr marL="342900" lvl="4" indent="-342900">
              <a:spcBef>
                <a:spcPts val="600"/>
              </a:spcBef>
              <a:buFont typeface="+mj-lt"/>
              <a:buAutoNum type="arabicPeriod"/>
            </a:pPr>
            <a:r>
              <a:rPr lang="hr-HR" sz="900" dirty="0">
                <a:latin typeface="+mj-lt"/>
              </a:rPr>
              <a:t>M. Krpan, I. Erceg, I. Kuzle, </a:t>
            </a:r>
            <a:r>
              <a:rPr lang="hr-HR" sz="900" err="1">
                <a:latin typeface="+mj-lt"/>
              </a:rPr>
              <a:t>and</a:t>
            </a:r>
            <a:r>
              <a:rPr lang="hr-HR" sz="900" dirty="0">
                <a:latin typeface="+mj-lt"/>
              </a:rPr>
              <a:t> H. </a:t>
            </a:r>
            <a:r>
              <a:rPr lang="hr-HR" sz="900" err="1">
                <a:latin typeface="+mj-lt"/>
              </a:rPr>
              <a:t>Pandzic</a:t>
            </a:r>
            <a:r>
              <a:rPr lang="hr-HR" sz="900" dirty="0">
                <a:latin typeface="+mj-lt"/>
              </a:rPr>
              <a:t>, </a:t>
            </a:r>
            <a:r>
              <a:rPr lang="hr-HR" sz="900" b="1" dirty="0">
                <a:latin typeface="+mj-lt"/>
              </a:rPr>
              <a:t>“</a:t>
            </a:r>
            <a:r>
              <a:rPr lang="hr-HR" sz="900" b="1" err="1">
                <a:latin typeface="+mj-lt"/>
              </a:rPr>
              <a:t>Three-Phase</a:t>
            </a:r>
            <a:r>
              <a:rPr lang="hr-HR" sz="900" b="1" dirty="0">
                <a:latin typeface="+mj-lt"/>
              </a:rPr>
              <a:t> SRF PLL Model for System </a:t>
            </a:r>
            <a:r>
              <a:rPr lang="hr-HR" sz="900" b="1" err="1">
                <a:latin typeface="+mj-lt"/>
              </a:rPr>
              <a:t>Frequency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Response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Studies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in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Low-Inertia</a:t>
            </a:r>
            <a:r>
              <a:rPr lang="hr-HR" sz="900" b="1" dirty="0">
                <a:latin typeface="+mj-lt"/>
              </a:rPr>
              <a:t> Systems,”</a:t>
            </a:r>
            <a:r>
              <a:rPr lang="hr-HR" sz="900" dirty="0">
                <a:latin typeface="+mj-lt"/>
              </a:rPr>
              <a:t> </a:t>
            </a:r>
            <a:r>
              <a:rPr lang="hr-HR" sz="900" err="1">
                <a:latin typeface="+mj-lt"/>
              </a:rPr>
              <a:t>in</a:t>
            </a:r>
            <a:r>
              <a:rPr lang="hr-HR" sz="900" dirty="0">
                <a:latin typeface="+mj-lt"/>
              </a:rPr>
              <a:t> 2022 IEEE PES </a:t>
            </a:r>
            <a:r>
              <a:rPr lang="hr-HR" sz="900" err="1">
                <a:latin typeface="+mj-lt"/>
              </a:rPr>
              <a:t>Innovative</a:t>
            </a:r>
            <a:r>
              <a:rPr lang="hr-HR" sz="900" dirty="0">
                <a:latin typeface="+mj-lt"/>
              </a:rPr>
              <a:t> Smart Grid Technologies - </a:t>
            </a:r>
            <a:r>
              <a:rPr lang="hr-HR" sz="900" err="1">
                <a:latin typeface="+mj-lt"/>
              </a:rPr>
              <a:t>Asia</a:t>
            </a:r>
            <a:r>
              <a:rPr lang="hr-HR" sz="900" dirty="0">
                <a:latin typeface="+mj-lt"/>
              </a:rPr>
              <a:t> (ISGT </a:t>
            </a:r>
            <a:r>
              <a:rPr lang="hr-HR" sz="900" err="1">
                <a:latin typeface="+mj-lt"/>
              </a:rPr>
              <a:t>Asia</a:t>
            </a:r>
            <a:r>
              <a:rPr lang="hr-HR" sz="900" dirty="0">
                <a:latin typeface="+mj-lt"/>
              </a:rPr>
              <a:t>), IEEE, Nov. 2022, </a:t>
            </a:r>
            <a:r>
              <a:rPr lang="hr-HR" sz="900" err="1">
                <a:latin typeface="+mj-lt"/>
              </a:rPr>
              <a:t>pp</a:t>
            </a:r>
            <a:r>
              <a:rPr lang="hr-HR" sz="900" dirty="0">
                <a:latin typeface="+mj-lt"/>
              </a:rPr>
              <a:t>. 155–159. </a:t>
            </a:r>
            <a:r>
              <a:rPr lang="hr-HR" sz="900" err="1">
                <a:latin typeface="+mj-lt"/>
              </a:rPr>
              <a:t>doi</a:t>
            </a:r>
            <a:r>
              <a:rPr lang="hr-HR" sz="900" dirty="0">
                <a:latin typeface="+mj-lt"/>
              </a:rPr>
              <a:t>: 10.1109/ISGTASIA54193.2022.10003520.</a:t>
            </a:r>
          </a:p>
          <a:p>
            <a:pPr marL="342900" lvl="4" indent="-342900">
              <a:spcBef>
                <a:spcPts val="600"/>
              </a:spcBef>
              <a:buFont typeface="+mj-lt"/>
              <a:buAutoNum type="arabicPeriod"/>
            </a:pPr>
            <a:r>
              <a:rPr lang="hr-HR" sz="900" dirty="0">
                <a:latin typeface="+mj-lt"/>
              </a:rPr>
              <a:t>G. Denis, T. </a:t>
            </a:r>
            <a:r>
              <a:rPr lang="hr-HR" sz="900" err="1">
                <a:latin typeface="+mj-lt"/>
              </a:rPr>
              <a:t>Prevost</a:t>
            </a:r>
            <a:r>
              <a:rPr lang="hr-HR" sz="900" dirty="0">
                <a:latin typeface="+mj-lt"/>
              </a:rPr>
              <a:t>, M. S. </a:t>
            </a:r>
            <a:r>
              <a:rPr lang="hr-HR" sz="900" err="1">
                <a:latin typeface="+mj-lt"/>
              </a:rPr>
              <a:t>Debry</a:t>
            </a:r>
            <a:r>
              <a:rPr lang="hr-HR" sz="900" dirty="0">
                <a:latin typeface="+mj-lt"/>
              </a:rPr>
              <a:t>, F. Xavier, X. </a:t>
            </a:r>
            <a:r>
              <a:rPr lang="hr-HR" sz="900" err="1">
                <a:latin typeface="+mj-lt"/>
              </a:rPr>
              <a:t>Guillaud</a:t>
            </a:r>
            <a:r>
              <a:rPr lang="hr-HR" sz="900" dirty="0">
                <a:latin typeface="+mj-lt"/>
              </a:rPr>
              <a:t>, </a:t>
            </a:r>
            <a:r>
              <a:rPr lang="hr-HR" sz="900" err="1">
                <a:latin typeface="+mj-lt"/>
              </a:rPr>
              <a:t>and</a:t>
            </a:r>
            <a:r>
              <a:rPr lang="hr-HR" sz="900" dirty="0">
                <a:latin typeface="+mj-lt"/>
              </a:rPr>
              <a:t> A. Menze, </a:t>
            </a:r>
            <a:r>
              <a:rPr lang="hr-HR" sz="900" b="1" dirty="0">
                <a:latin typeface="+mj-lt"/>
              </a:rPr>
              <a:t>“</a:t>
            </a:r>
            <a:r>
              <a:rPr lang="hr-HR" sz="900" b="1" err="1">
                <a:latin typeface="+mj-lt"/>
              </a:rPr>
              <a:t>The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migrate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project</a:t>
            </a:r>
            <a:r>
              <a:rPr lang="hr-HR" sz="900" b="1" dirty="0">
                <a:latin typeface="+mj-lt"/>
              </a:rPr>
              <a:t>: </a:t>
            </a:r>
            <a:r>
              <a:rPr lang="hr-HR" sz="900" b="1" err="1">
                <a:latin typeface="+mj-lt"/>
              </a:rPr>
              <a:t>The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challenges</a:t>
            </a:r>
            <a:r>
              <a:rPr lang="hr-HR" sz="900" b="1" dirty="0">
                <a:latin typeface="+mj-lt"/>
              </a:rPr>
              <a:t> of </a:t>
            </a:r>
            <a:r>
              <a:rPr lang="hr-HR" sz="900" b="1" err="1">
                <a:latin typeface="+mj-lt"/>
              </a:rPr>
              <a:t>operating</a:t>
            </a:r>
            <a:r>
              <a:rPr lang="hr-HR" sz="900" b="1" dirty="0">
                <a:latin typeface="+mj-lt"/>
              </a:rPr>
              <a:t> a </a:t>
            </a:r>
            <a:r>
              <a:rPr lang="hr-HR" sz="900" b="1" err="1">
                <a:latin typeface="+mj-lt"/>
              </a:rPr>
              <a:t>transmission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grid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with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only</a:t>
            </a:r>
            <a:r>
              <a:rPr lang="hr-HR" sz="900" b="1" dirty="0">
                <a:latin typeface="+mj-lt"/>
              </a:rPr>
              <a:t> inverter-</a:t>
            </a:r>
            <a:r>
              <a:rPr lang="hr-HR" sz="900" b="1" err="1">
                <a:latin typeface="+mj-lt"/>
              </a:rPr>
              <a:t>based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generation</a:t>
            </a:r>
            <a:r>
              <a:rPr lang="hr-HR" sz="900" b="1" dirty="0">
                <a:latin typeface="+mj-lt"/>
              </a:rPr>
              <a:t>. A </a:t>
            </a:r>
            <a:r>
              <a:rPr lang="hr-HR" sz="900" b="1" err="1">
                <a:latin typeface="+mj-lt"/>
              </a:rPr>
              <a:t>grid-forming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control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improvement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with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transient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current-limiting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err="1">
                <a:latin typeface="+mj-lt"/>
              </a:rPr>
              <a:t>control</a:t>
            </a:r>
            <a:r>
              <a:rPr lang="hr-HR" sz="900" b="1" dirty="0">
                <a:latin typeface="+mj-lt"/>
              </a:rPr>
              <a:t>,”</a:t>
            </a:r>
            <a:r>
              <a:rPr lang="hr-HR" sz="900" dirty="0">
                <a:latin typeface="+mj-lt"/>
              </a:rPr>
              <a:t> IET </a:t>
            </a:r>
            <a:r>
              <a:rPr lang="hr-HR" sz="900" err="1">
                <a:latin typeface="+mj-lt"/>
              </a:rPr>
              <a:t>Renewable</a:t>
            </a:r>
            <a:r>
              <a:rPr lang="hr-HR" sz="900" dirty="0">
                <a:latin typeface="+mj-lt"/>
              </a:rPr>
              <a:t> Power </a:t>
            </a:r>
            <a:r>
              <a:rPr lang="hr-HR" sz="900" err="1">
                <a:latin typeface="+mj-lt"/>
              </a:rPr>
              <a:t>Generation</a:t>
            </a:r>
            <a:r>
              <a:rPr lang="hr-HR" sz="900" dirty="0">
                <a:latin typeface="+mj-lt"/>
              </a:rPr>
              <a:t>, vol. 12, no. 5, </a:t>
            </a:r>
            <a:r>
              <a:rPr lang="hr-HR" sz="900" err="1">
                <a:latin typeface="+mj-lt"/>
              </a:rPr>
              <a:t>pp</a:t>
            </a:r>
            <a:r>
              <a:rPr lang="hr-HR" sz="900" dirty="0">
                <a:latin typeface="+mj-lt"/>
              </a:rPr>
              <a:t>. 523–529, </a:t>
            </a:r>
            <a:r>
              <a:rPr lang="hr-HR" sz="900" err="1">
                <a:latin typeface="+mj-lt"/>
              </a:rPr>
              <a:t>Apr</a:t>
            </a:r>
            <a:r>
              <a:rPr lang="hr-HR" sz="900" dirty="0">
                <a:latin typeface="+mj-lt"/>
              </a:rPr>
              <a:t>. 2018, </a:t>
            </a:r>
            <a:r>
              <a:rPr lang="hr-HR" sz="900" err="1">
                <a:latin typeface="+mj-lt"/>
              </a:rPr>
              <a:t>doi</a:t>
            </a:r>
            <a:r>
              <a:rPr lang="hr-HR" sz="900" dirty="0">
                <a:latin typeface="+mj-lt"/>
              </a:rPr>
              <a:t>: 10.1049/IET-RPG.2017.0369/CITE/REFWORKS.</a:t>
            </a:r>
          </a:p>
          <a:p>
            <a:pPr marL="342900" lvl="4" indent="-342900">
              <a:spcBef>
                <a:spcPts val="600"/>
              </a:spcBef>
              <a:buFont typeface="+mj-lt"/>
              <a:buAutoNum type="arabicPeriod"/>
            </a:pPr>
            <a:r>
              <a:rPr lang="hr-HR" sz="900" dirty="0">
                <a:latin typeface="+mj-lt"/>
              </a:rPr>
              <a:t>G. Denis, T. </a:t>
            </a:r>
            <a:r>
              <a:rPr lang="hr-HR" sz="900" dirty="0" err="1">
                <a:latin typeface="+mj-lt"/>
              </a:rPr>
              <a:t>Prevost</a:t>
            </a:r>
            <a:r>
              <a:rPr lang="hr-HR" sz="900" dirty="0">
                <a:latin typeface="+mj-lt"/>
              </a:rPr>
              <a:t>, P. </a:t>
            </a:r>
            <a:r>
              <a:rPr lang="hr-HR" sz="900" dirty="0" err="1">
                <a:latin typeface="+mj-lt"/>
              </a:rPr>
              <a:t>Panciatici</a:t>
            </a:r>
            <a:r>
              <a:rPr lang="hr-HR" sz="900" dirty="0">
                <a:latin typeface="+mj-lt"/>
              </a:rPr>
              <a:t>, X. </a:t>
            </a:r>
            <a:r>
              <a:rPr lang="hr-HR" sz="900" dirty="0" err="1">
                <a:latin typeface="+mj-lt"/>
              </a:rPr>
              <a:t>Kestelyn</a:t>
            </a:r>
            <a:r>
              <a:rPr lang="hr-HR" sz="900" dirty="0">
                <a:latin typeface="+mj-lt"/>
              </a:rPr>
              <a:t>, F. </a:t>
            </a:r>
            <a:r>
              <a:rPr lang="hr-HR" sz="900" dirty="0" err="1">
                <a:latin typeface="+mj-lt"/>
              </a:rPr>
              <a:t>Colas</a:t>
            </a:r>
            <a:r>
              <a:rPr lang="hr-HR" sz="900" dirty="0">
                <a:latin typeface="+mj-lt"/>
              </a:rPr>
              <a:t> </a:t>
            </a:r>
            <a:r>
              <a:rPr lang="hr-HR" sz="900" dirty="0" err="1">
                <a:latin typeface="+mj-lt"/>
              </a:rPr>
              <a:t>and</a:t>
            </a:r>
            <a:r>
              <a:rPr lang="hr-HR" sz="900" dirty="0">
                <a:latin typeface="+mj-lt"/>
              </a:rPr>
              <a:t> X. </a:t>
            </a:r>
            <a:r>
              <a:rPr lang="hr-HR" sz="900" dirty="0" err="1">
                <a:latin typeface="+mj-lt"/>
              </a:rPr>
              <a:t>Guillaud</a:t>
            </a:r>
            <a:r>
              <a:rPr lang="hr-HR" sz="900" dirty="0">
                <a:latin typeface="+mj-lt"/>
              </a:rPr>
              <a:t>,</a:t>
            </a:r>
            <a:r>
              <a:rPr lang="hr-HR" sz="900" b="1" dirty="0">
                <a:latin typeface="+mj-lt"/>
              </a:rPr>
              <a:t> "</a:t>
            </a:r>
            <a:r>
              <a:rPr lang="hr-HR" sz="900" b="1" dirty="0" err="1">
                <a:latin typeface="+mj-lt"/>
              </a:rPr>
              <a:t>Improving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robustness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against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grid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stiffness</a:t>
            </a:r>
            <a:r>
              <a:rPr lang="hr-HR" sz="900" b="1" dirty="0">
                <a:latin typeface="+mj-lt"/>
              </a:rPr>
              <a:t>, </a:t>
            </a:r>
            <a:r>
              <a:rPr lang="hr-HR" sz="900" b="1" dirty="0" err="1">
                <a:latin typeface="+mj-lt"/>
              </a:rPr>
              <a:t>with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internal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control</a:t>
            </a:r>
            <a:r>
              <a:rPr lang="hr-HR" sz="900" b="1" dirty="0">
                <a:latin typeface="+mj-lt"/>
              </a:rPr>
              <a:t> of </a:t>
            </a:r>
            <a:r>
              <a:rPr lang="hr-HR" sz="900" b="1" dirty="0" err="1">
                <a:latin typeface="+mj-lt"/>
              </a:rPr>
              <a:t>an</a:t>
            </a:r>
            <a:r>
              <a:rPr lang="hr-HR" sz="900" b="1" dirty="0">
                <a:latin typeface="+mj-lt"/>
              </a:rPr>
              <a:t> AC </a:t>
            </a:r>
            <a:r>
              <a:rPr lang="hr-HR" sz="900" b="1" dirty="0" err="1">
                <a:latin typeface="+mj-lt"/>
              </a:rPr>
              <a:t>voltage-controlled</a:t>
            </a:r>
            <a:r>
              <a:rPr lang="hr-HR" sz="900" b="1" dirty="0">
                <a:latin typeface="+mj-lt"/>
              </a:rPr>
              <a:t> VSC,"</a:t>
            </a:r>
            <a:r>
              <a:rPr lang="hr-HR" sz="900" dirty="0">
                <a:latin typeface="+mj-lt"/>
              </a:rPr>
              <a:t> 2016 IEEE Power </a:t>
            </a:r>
            <a:r>
              <a:rPr lang="hr-HR" sz="900" dirty="0" err="1">
                <a:latin typeface="+mj-lt"/>
              </a:rPr>
              <a:t>and</a:t>
            </a:r>
            <a:r>
              <a:rPr lang="hr-HR" sz="900" dirty="0">
                <a:latin typeface="+mj-lt"/>
              </a:rPr>
              <a:t> Energy </a:t>
            </a:r>
            <a:r>
              <a:rPr lang="hr-HR" sz="900" dirty="0" err="1">
                <a:latin typeface="+mj-lt"/>
              </a:rPr>
              <a:t>Society</a:t>
            </a:r>
            <a:r>
              <a:rPr lang="hr-HR" sz="900" dirty="0">
                <a:latin typeface="+mj-lt"/>
              </a:rPr>
              <a:t> General </a:t>
            </a:r>
            <a:r>
              <a:rPr lang="hr-HR" sz="900" dirty="0" err="1">
                <a:latin typeface="+mj-lt"/>
              </a:rPr>
              <a:t>Meeting</a:t>
            </a:r>
            <a:r>
              <a:rPr lang="hr-HR" sz="900" dirty="0">
                <a:latin typeface="+mj-lt"/>
              </a:rPr>
              <a:t> (PESGM), Boston, MA, USA, 2016, </a:t>
            </a:r>
            <a:r>
              <a:rPr lang="hr-HR" sz="900" dirty="0" err="1">
                <a:latin typeface="+mj-lt"/>
              </a:rPr>
              <a:t>pp</a:t>
            </a:r>
            <a:r>
              <a:rPr lang="hr-HR" sz="900" dirty="0">
                <a:latin typeface="+mj-lt"/>
              </a:rPr>
              <a:t>. 1-5, </a:t>
            </a:r>
            <a:r>
              <a:rPr lang="hr-HR" sz="900" dirty="0" err="1">
                <a:latin typeface="+mj-lt"/>
              </a:rPr>
              <a:t>doi</a:t>
            </a:r>
            <a:r>
              <a:rPr lang="hr-HR" sz="900" dirty="0">
                <a:latin typeface="+mj-lt"/>
              </a:rPr>
              <a:t>: 10.1109/PESGM.2016.7741341.</a:t>
            </a:r>
          </a:p>
          <a:p>
            <a:pPr marL="342900" lvl="4" indent="-342900">
              <a:spcBef>
                <a:spcPts val="600"/>
              </a:spcBef>
              <a:buFont typeface="+mj-lt"/>
              <a:buAutoNum type="arabicPeriod"/>
            </a:pPr>
            <a:r>
              <a:rPr lang="hr-HR" sz="900" dirty="0">
                <a:latin typeface="+mj-lt"/>
              </a:rPr>
              <a:t>A. D. </a:t>
            </a:r>
            <a:r>
              <a:rPr lang="hr-HR" sz="900" dirty="0" err="1">
                <a:latin typeface="+mj-lt"/>
              </a:rPr>
              <a:t>Paquette</a:t>
            </a:r>
            <a:r>
              <a:rPr lang="hr-HR" sz="900" dirty="0">
                <a:latin typeface="+mj-lt"/>
              </a:rPr>
              <a:t> </a:t>
            </a:r>
            <a:r>
              <a:rPr lang="hr-HR" sz="900" dirty="0" err="1">
                <a:latin typeface="+mj-lt"/>
              </a:rPr>
              <a:t>and</a:t>
            </a:r>
            <a:r>
              <a:rPr lang="hr-HR" sz="900" dirty="0">
                <a:latin typeface="+mj-lt"/>
              </a:rPr>
              <a:t> D. M. Divan, </a:t>
            </a:r>
            <a:r>
              <a:rPr lang="hr-HR" sz="900" b="1" dirty="0">
                <a:latin typeface="+mj-lt"/>
              </a:rPr>
              <a:t>"</a:t>
            </a:r>
            <a:r>
              <a:rPr lang="hr-HR" sz="900" b="1" dirty="0" err="1">
                <a:latin typeface="+mj-lt"/>
              </a:rPr>
              <a:t>Virtual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Impedance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Current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Limiting</a:t>
            </a:r>
            <a:r>
              <a:rPr lang="hr-HR" sz="900" b="1" dirty="0">
                <a:latin typeface="+mj-lt"/>
              </a:rPr>
              <a:t> for </a:t>
            </a:r>
            <a:r>
              <a:rPr lang="hr-HR" sz="900" b="1" dirty="0" err="1">
                <a:latin typeface="+mj-lt"/>
              </a:rPr>
              <a:t>Inverters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in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Microgrids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With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Synchronous</a:t>
            </a:r>
            <a:r>
              <a:rPr lang="hr-HR" sz="900" b="1" dirty="0">
                <a:latin typeface="+mj-lt"/>
              </a:rPr>
              <a:t> </a:t>
            </a:r>
            <a:r>
              <a:rPr lang="hr-HR" sz="900" b="1" dirty="0" err="1">
                <a:latin typeface="+mj-lt"/>
              </a:rPr>
              <a:t>Generators</a:t>
            </a:r>
            <a:r>
              <a:rPr lang="hr-HR" sz="900" b="1" dirty="0">
                <a:latin typeface="+mj-lt"/>
              </a:rPr>
              <a:t>,"</a:t>
            </a:r>
            <a:r>
              <a:rPr lang="hr-HR" sz="900" dirty="0">
                <a:latin typeface="+mj-lt"/>
              </a:rPr>
              <a:t> </a:t>
            </a:r>
            <a:r>
              <a:rPr lang="hr-HR" sz="900" dirty="0" err="1">
                <a:latin typeface="+mj-lt"/>
              </a:rPr>
              <a:t>in</a:t>
            </a:r>
            <a:r>
              <a:rPr lang="hr-HR" sz="900" dirty="0">
                <a:latin typeface="+mj-lt"/>
              </a:rPr>
              <a:t> IEEE </a:t>
            </a:r>
            <a:r>
              <a:rPr lang="hr-HR" sz="900" dirty="0" err="1">
                <a:latin typeface="+mj-lt"/>
              </a:rPr>
              <a:t>Transactions</a:t>
            </a:r>
            <a:r>
              <a:rPr lang="hr-HR" sz="900" dirty="0">
                <a:latin typeface="+mj-lt"/>
              </a:rPr>
              <a:t> on </a:t>
            </a:r>
            <a:r>
              <a:rPr lang="hr-HR" sz="900" dirty="0" err="1">
                <a:latin typeface="+mj-lt"/>
              </a:rPr>
              <a:t>Industry</a:t>
            </a:r>
            <a:r>
              <a:rPr lang="hr-HR" sz="900" dirty="0">
                <a:latin typeface="+mj-lt"/>
              </a:rPr>
              <a:t> </a:t>
            </a:r>
            <a:r>
              <a:rPr lang="hr-HR" sz="900" dirty="0" err="1">
                <a:latin typeface="+mj-lt"/>
              </a:rPr>
              <a:t>Applications</a:t>
            </a:r>
            <a:r>
              <a:rPr lang="hr-HR" sz="900" dirty="0">
                <a:latin typeface="+mj-lt"/>
              </a:rPr>
              <a:t>, vol. 51, no. 2, </a:t>
            </a:r>
            <a:r>
              <a:rPr lang="hr-HR" sz="900" dirty="0" err="1">
                <a:latin typeface="+mj-lt"/>
              </a:rPr>
              <a:t>pp</a:t>
            </a:r>
            <a:r>
              <a:rPr lang="hr-HR" sz="900" dirty="0">
                <a:latin typeface="+mj-lt"/>
              </a:rPr>
              <a:t>. 1630-1638, </a:t>
            </a:r>
            <a:r>
              <a:rPr lang="hr-HR" sz="900" dirty="0" err="1">
                <a:latin typeface="+mj-lt"/>
              </a:rPr>
              <a:t>March</a:t>
            </a:r>
            <a:r>
              <a:rPr lang="hr-HR" sz="900" dirty="0">
                <a:latin typeface="+mj-lt"/>
              </a:rPr>
              <a:t>-April 2015, </a:t>
            </a:r>
            <a:r>
              <a:rPr lang="hr-HR" sz="900" dirty="0" err="1">
                <a:latin typeface="+mj-lt"/>
              </a:rPr>
              <a:t>doi</a:t>
            </a:r>
            <a:r>
              <a:rPr lang="hr-HR" sz="900" dirty="0">
                <a:latin typeface="+mj-lt"/>
              </a:rPr>
              <a:t>: 10.1109/TIA.2014.2345877.</a:t>
            </a:r>
          </a:p>
          <a:p>
            <a:pPr marL="342900" lvl="4" indent="-342900">
              <a:spcBef>
                <a:spcPts val="600"/>
              </a:spcBef>
              <a:buFont typeface="+mj-lt"/>
              <a:buAutoNum type="arabicPeriod"/>
            </a:pPr>
            <a:r>
              <a:rPr lang="en-US" sz="900" dirty="0">
                <a:latin typeface="+mj-lt"/>
              </a:rPr>
              <a:t>A. Yazdani and R. Iravani, </a:t>
            </a:r>
            <a:r>
              <a:rPr lang="en-US" sz="900" b="1" dirty="0">
                <a:latin typeface="+mj-lt"/>
              </a:rPr>
              <a:t>Voltage-sourced converters in power systems: modeling, control, and applications.</a:t>
            </a:r>
            <a:r>
              <a:rPr lang="en-US" sz="900" dirty="0">
                <a:latin typeface="+mj-lt"/>
              </a:rPr>
              <a:t> John Wiley &amp; Sons, 2010.</a:t>
            </a:r>
            <a:endParaRPr lang="hr-HR" sz="900" dirty="0">
              <a:latin typeface="+mj-lt"/>
            </a:endParaRPr>
          </a:p>
          <a:p>
            <a:pPr marL="342900" lvl="4" indent="-342900">
              <a:spcBef>
                <a:spcPts val="600"/>
              </a:spcBef>
              <a:buFont typeface="+mj-lt"/>
              <a:buAutoNum type="arabicPeriod"/>
            </a:pPr>
            <a:r>
              <a:rPr lang="en-US" sz="900" dirty="0">
                <a:latin typeface="+mj-lt"/>
              </a:rPr>
              <a:t>M. </a:t>
            </a:r>
            <a:r>
              <a:rPr lang="en-US" sz="900" err="1">
                <a:latin typeface="+mj-lt"/>
              </a:rPr>
              <a:t>Liserre</a:t>
            </a:r>
            <a:r>
              <a:rPr lang="en-US" sz="900" dirty="0">
                <a:latin typeface="+mj-lt"/>
              </a:rPr>
              <a:t>, F. Blaabjerg, and S. Hansen, </a:t>
            </a:r>
            <a:r>
              <a:rPr lang="en-US" sz="900" b="1" dirty="0">
                <a:latin typeface="+mj-lt"/>
              </a:rPr>
              <a:t>“Design and control of an LCL-filter-based three-phase active rectifier,”</a:t>
            </a:r>
            <a:r>
              <a:rPr lang="en-US" sz="900" dirty="0">
                <a:latin typeface="+mj-lt"/>
              </a:rPr>
              <a:t> IEEE Transactions on Industry Applications, vol. 41, no. 5, pp. 1281–1291, Sep. 2005, </a:t>
            </a:r>
            <a:r>
              <a:rPr lang="en-US" sz="900" err="1">
                <a:latin typeface="+mj-lt"/>
              </a:rPr>
              <a:t>doi</a:t>
            </a:r>
            <a:r>
              <a:rPr lang="en-US" sz="900" dirty="0">
                <a:latin typeface="+mj-lt"/>
              </a:rPr>
              <a:t>: 10.1109/TIA.2005.853373.</a:t>
            </a:r>
            <a:endParaRPr lang="hr-HR" sz="900" dirty="0">
              <a:latin typeface="+mj-lt"/>
            </a:endParaRPr>
          </a:p>
          <a:p>
            <a:pPr marL="342900" lvl="4" indent="-342900">
              <a:spcBef>
                <a:spcPts val="600"/>
              </a:spcBef>
              <a:buFont typeface="+mj-lt"/>
              <a:buAutoNum type="arabicPeriod"/>
            </a:pPr>
            <a:r>
              <a:rPr lang="en-US" sz="900" dirty="0">
                <a:latin typeface="+mj-lt"/>
              </a:rPr>
              <a:t>M. </a:t>
            </a:r>
            <a:r>
              <a:rPr lang="en-US" sz="900" err="1">
                <a:latin typeface="+mj-lt"/>
              </a:rPr>
              <a:t>Liserre</a:t>
            </a:r>
            <a:r>
              <a:rPr lang="en-US" sz="900" dirty="0">
                <a:latin typeface="+mj-lt"/>
              </a:rPr>
              <a:t>, F. Blaabjerg, and A. </a:t>
            </a:r>
            <a:r>
              <a:rPr lang="en-US" sz="900" err="1">
                <a:latin typeface="+mj-lt"/>
              </a:rPr>
              <a:t>Dell’aquila</a:t>
            </a:r>
            <a:r>
              <a:rPr lang="en-US" sz="900" dirty="0">
                <a:latin typeface="+mj-lt"/>
              </a:rPr>
              <a:t>, </a:t>
            </a:r>
            <a:r>
              <a:rPr lang="en-US" sz="900" b="1" dirty="0">
                <a:latin typeface="+mj-lt"/>
              </a:rPr>
              <a:t>“Step-by-step design procedure for a grid-connected three-phase PWM voltage source converter,”</a:t>
            </a:r>
            <a:r>
              <a:rPr lang="en-US" sz="900" dirty="0">
                <a:latin typeface="+mj-lt"/>
              </a:rPr>
              <a:t> http://dx.doi.org/10.1080/00207210412331306186, vol. 91, no. 8, pp. 445–460, Aug. 2007, </a:t>
            </a:r>
            <a:r>
              <a:rPr lang="en-US" sz="900" err="1">
                <a:latin typeface="+mj-lt"/>
              </a:rPr>
              <a:t>doi</a:t>
            </a:r>
            <a:r>
              <a:rPr lang="en-US" sz="900" dirty="0">
                <a:latin typeface="+mj-lt"/>
              </a:rPr>
              <a:t>: 10.1080/00207210412331306186.</a:t>
            </a:r>
            <a:endParaRPr lang="hr-HR" sz="900" dirty="0">
              <a:latin typeface="+mj-lt"/>
            </a:endParaRPr>
          </a:p>
          <a:p>
            <a:pPr marL="342900" lvl="4" indent="-342900">
              <a:spcBef>
                <a:spcPts val="600"/>
              </a:spcBef>
              <a:buFont typeface="+mj-lt"/>
              <a:buAutoNum type="arabicPeriod"/>
            </a:pPr>
            <a:r>
              <a:rPr lang="en-US" sz="900" dirty="0">
                <a:latin typeface="+mj-lt"/>
              </a:rPr>
              <a:t>P. </a:t>
            </a:r>
            <a:r>
              <a:rPr lang="en-US" sz="900" dirty="0" err="1">
                <a:latin typeface="+mj-lt"/>
              </a:rPr>
              <a:t>Channegowda</a:t>
            </a:r>
            <a:r>
              <a:rPr lang="en-US" sz="900" dirty="0">
                <a:latin typeface="+mj-lt"/>
              </a:rPr>
              <a:t> and V. John, </a:t>
            </a:r>
            <a:r>
              <a:rPr lang="en-US" sz="900" b="1" dirty="0">
                <a:latin typeface="+mj-lt"/>
              </a:rPr>
              <a:t>“Filter Optimization for Grid Interactive Voltage Source Inverters,”</a:t>
            </a:r>
            <a:r>
              <a:rPr lang="en-US" sz="900" dirty="0">
                <a:latin typeface="+mj-lt"/>
              </a:rPr>
              <a:t> IEEE Transactions on Industrial Electronics, vol. 57, no. 12, pp. 4106–4114, Dec. 2010, </a:t>
            </a:r>
            <a:r>
              <a:rPr lang="en-US" sz="900" dirty="0" err="1">
                <a:latin typeface="+mj-lt"/>
              </a:rPr>
              <a:t>doi</a:t>
            </a:r>
            <a:r>
              <a:rPr lang="en-US" sz="900" dirty="0">
                <a:latin typeface="+mj-lt"/>
              </a:rPr>
              <a:t>: 10.1109/TIE.2010.2042421.</a:t>
            </a:r>
          </a:p>
        </p:txBody>
      </p:sp>
    </p:spTree>
    <p:extLst>
      <p:ext uri="{BB962C8B-B14F-4D97-AF65-F5344CB8AC3E}">
        <p14:creationId xmlns:p14="http://schemas.microsoft.com/office/powerpoint/2010/main" val="5554400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079EB-4D49-A316-85DF-0C4BD3151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Material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info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1EFB2-655A-F3A9-7601-01C57BB6972B}"/>
              </a:ext>
            </a:extLst>
          </p:cNvPr>
          <p:cNvSpPr txBox="1"/>
          <p:nvPr/>
        </p:nvSpPr>
        <p:spPr>
          <a:xfrm>
            <a:off x="721950" y="490368"/>
            <a:ext cx="770010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 algn="ctr">
              <a:spcBef>
                <a:spcPts val="600"/>
              </a:spcBef>
              <a:spcAft>
                <a:spcPts val="600"/>
              </a:spcAft>
            </a:pPr>
            <a:endParaRPr lang="hr-HR" b="1" dirty="0">
              <a:latin typeface="+mj-lt"/>
            </a:endParaRPr>
          </a:p>
          <a:p>
            <a:pPr lvl="4" algn="ctr">
              <a:spcBef>
                <a:spcPts val="600"/>
              </a:spcBef>
              <a:spcAft>
                <a:spcPts val="600"/>
              </a:spcAft>
            </a:pPr>
            <a:r>
              <a:rPr lang="hr-HR" b="1" dirty="0" err="1">
                <a:latin typeface="+mj-lt"/>
              </a:rPr>
              <a:t>PowerFactory</a:t>
            </a:r>
            <a:r>
              <a:rPr lang="hr-HR" b="1" dirty="0">
                <a:latin typeface="+mj-lt"/>
              </a:rPr>
              <a:t> model: </a:t>
            </a:r>
          </a:p>
          <a:p>
            <a:pPr lvl="4" algn="ctr">
              <a:spcBef>
                <a:spcPts val="600"/>
              </a:spcBef>
              <a:spcAft>
                <a:spcPts val="600"/>
              </a:spcAft>
            </a:pPr>
            <a:r>
              <a:rPr lang="hr-HR" dirty="0">
                <a:latin typeface="+mj-lt"/>
              </a:rPr>
              <a:t>https://applygit.zvne.fer.hr/mkrpan/powertech-belgrade-tutorial-vsm.git </a:t>
            </a:r>
          </a:p>
          <a:p>
            <a:pPr lvl="4" algn="ctr">
              <a:spcBef>
                <a:spcPts val="600"/>
              </a:spcBef>
              <a:spcAft>
                <a:spcPts val="600"/>
              </a:spcAft>
            </a:pPr>
            <a:endParaRPr lang="hr-HR" dirty="0">
              <a:latin typeface="+mj-lt"/>
            </a:endParaRPr>
          </a:p>
          <a:p>
            <a:pPr lvl="4" algn="ctr">
              <a:spcBef>
                <a:spcPts val="600"/>
              </a:spcBef>
              <a:spcAft>
                <a:spcPts val="600"/>
              </a:spcAft>
            </a:pPr>
            <a:endParaRPr lang="hr-HR" dirty="0">
              <a:latin typeface="+mj-lt"/>
            </a:endParaRPr>
          </a:p>
          <a:p>
            <a:pPr lvl="4" algn="ctr">
              <a:spcBef>
                <a:spcPts val="600"/>
              </a:spcBef>
              <a:spcAft>
                <a:spcPts val="600"/>
              </a:spcAft>
            </a:pPr>
            <a:endParaRPr lang="hr-HR" dirty="0">
              <a:latin typeface="+mj-lt"/>
            </a:endParaRPr>
          </a:p>
          <a:p>
            <a:pPr lvl="4" algn="ctr">
              <a:spcBef>
                <a:spcPts val="600"/>
              </a:spcBef>
              <a:spcAft>
                <a:spcPts val="600"/>
              </a:spcAft>
            </a:pPr>
            <a:endParaRPr lang="hr-HR" dirty="0">
              <a:latin typeface="+mj-lt"/>
            </a:endParaRPr>
          </a:p>
          <a:p>
            <a:pPr lvl="4" algn="ctr">
              <a:spcBef>
                <a:spcPts val="600"/>
              </a:spcBef>
              <a:spcAft>
                <a:spcPts val="600"/>
              </a:spcAft>
            </a:pPr>
            <a:endParaRPr lang="hr-HR" dirty="0">
              <a:latin typeface="+mj-lt"/>
            </a:endParaRPr>
          </a:p>
          <a:p>
            <a:pPr lvl="4" algn="ctr">
              <a:spcBef>
                <a:spcPts val="600"/>
              </a:spcBef>
              <a:spcAft>
                <a:spcPts val="600"/>
              </a:spcAft>
            </a:pPr>
            <a:endParaRPr lang="hr-HR" dirty="0">
              <a:latin typeface="+mj-lt"/>
            </a:endParaRPr>
          </a:p>
          <a:p>
            <a:pPr lvl="4" algn="ctr">
              <a:spcBef>
                <a:spcPts val="600"/>
              </a:spcBef>
              <a:spcAft>
                <a:spcPts val="600"/>
              </a:spcAft>
            </a:pPr>
            <a:r>
              <a:rPr lang="hr-HR" b="1" dirty="0">
                <a:latin typeface="+mj-lt"/>
              </a:rPr>
              <a:t>E-mail: </a:t>
            </a:r>
          </a:p>
          <a:p>
            <a:pPr lvl="4" algn="ctr">
              <a:spcBef>
                <a:spcPts val="600"/>
              </a:spcBef>
              <a:spcAft>
                <a:spcPts val="600"/>
              </a:spcAft>
            </a:pPr>
            <a:r>
              <a:rPr lang="hr-HR" dirty="0">
                <a:latin typeface="Courier New" panose="02070309020205020404" pitchFamily="49" charset="0"/>
                <a:cs typeface="Courier New" panose="02070309020205020404" pitchFamily="49" charset="0"/>
              </a:rPr>
              <a:t>matej.krpan@fer.hr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BA22401-D140-1CA5-04DA-7F91DFE7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065" y="1638300"/>
            <a:ext cx="2007870" cy="200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35530"/>
      </p:ext>
    </p:extLst>
  </p:cSld>
  <p:clrMapOvr>
    <a:masterClrMapping/>
  </p:clrMapOvr>
</p:sld>
</file>

<file path=ppt/theme/theme1.xml><?xml version="1.0" encoding="utf-8"?>
<a:theme xmlns:a="http://schemas.openxmlformats.org/drawingml/2006/main" name="Energy Company Meeting by Slidesgo">
  <a:themeElements>
    <a:clrScheme name="TRANSIT colours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F9DC21"/>
      </a:accent1>
      <a:accent2>
        <a:srgbClr val="E1F8C3"/>
      </a:accent2>
      <a:accent3>
        <a:srgbClr val="385723"/>
      </a:accent3>
      <a:accent4>
        <a:srgbClr val="498522"/>
      </a:accent4>
      <a:accent5>
        <a:srgbClr val="498522"/>
      </a:accent5>
      <a:accent6>
        <a:srgbClr val="81B949"/>
      </a:accent6>
      <a:hlink>
        <a:srgbClr val="000000"/>
      </a:hlink>
      <a:folHlink>
        <a:srgbClr val="0097A7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F304DF7DBAD614BA79831D678353A2F" ma:contentTypeVersion="15" ma:contentTypeDescription="Crear nuevo documento." ma:contentTypeScope="" ma:versionID="9907244f6a3eec8e404784eff62db3c4">
  <xsd:schema xmlns:xsd="http://www.w3.org/2001/XMLSchema" xmlns:xs="http://www.w3.org/2001/XMLSchema" xmlns:p="http://schemas.microsoft.com/office/2006/metadata/properties" xmlns:ns2="40d5d8d9-3882-49bb-a4c6-f94075a5e425" xmlns:ns3="73c359e9-fd31-404e-b0e3-b75593478571" targetNamespace="http://schemas.microsoft.com/office/2006/metadata/properties" ma:root="true" ma:fieldsID="4833925afb87fdcdf22d319045111789" ns2:_="" ns3:_="">
    <xsd:import namespace="40d5d8d9-3882-49bb-a4c6-f94075a5e425"/>
    <xsd:import namespace="73c359e9-fd31-404e-b0e3-b7559347857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d5d8d9-3882-49bb-a4c6-f94075a5e4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9" nillable="true" ma:taxonomy="true" ma:internalName="lcf76f155ced4ddcb4097134ff3c332f" ma:taxonomyFieldName="MediaServiceImageTags" ma:displayName="Etiquetas de imagen" ma:readOnly="false" ma:fieldId="{5cf76f15-5ced-4ddc-b409-7134ff3c332f}" ma:taxonomyMulti="true" ma:sspId="29c6564f-d584-4f90-b8b5-cb9a351af6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c359e9-fd31-404e-b0e3-b7559347857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b24e12da-aef3-4f2a-be13-4279f627c718}" ma:internalName="TaxCatchAll" ma:showField="CatchAllData" ma:web="73c359e9-fd31-404e-b0e3-b7559347857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93BF86-5F08-43DC-B8FD-20733BB9B6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B2DDDF-31AF-4613-BF33-76F4A13052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d5d8d9-3882-49bb-a4c6-f94075a5e425"/>
    <ds:schemaRef ds:uri="73c359e9-fd31-404e-b0e3-b755934785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13041</TotalTime>
  <Words>3171</Words>
  <Application>Microsoft Office PowerPoint</Application>
  <PresentationFormat>On-screen Show (16:9)</PresentationFormat>
  <Paragraphs>437</Paragraphs>
  <Slides>96</Slides>
  <Notes>74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4" baseType="lpstr">
      <vt:lpstr>Avenir Next</vt:lpstr>
      <vt:lpstr>Century Gothic</vt:lpstr>
      <vt:lpstr>Encode Sans</vt:lpstr>
      <vt:lpstr>Courier New</vt:lpstr>
      <vt:lpstr>Arial</vt:lpstr>
      <vt:lpstr>Cambria Math</vt:lpstr>
      <vt:lpstr>Palatino Linotype</vt:lpstr>
      <vt:lpstr>Energy Company Meeting by Slidesgo</vt:lpstr>
      <vt:lpstr>Innovative Training and Education on Renewable Energy Systems: Towards the Future Resilient, Sustainable and Carbon-Neutral Power Systems</vt:lpstr>
      <vt:lpstr>EMT modelling and simulation of grid-forming converter control</vt:lpstr>
      <vt:lpstr>Matej (UNIZG) to prepare this section (90mins)</vt:lpstr>
      <vt:lpstr>About me</vt:lpstr>
      <vt:lpstr>About the tutorial</vt:lpstr>
      <vt:lpstr>About the tutorial</vt:lpstr>
      <vt:lpstr>Refresher course</vt:lpstr>
      <vt:lpstr>Refresher course</vt:lpstr>
      <vt:lpstr>Refresher course</vt:lpstr>
      <vt:lpstr>Let’s get started</vt:lpstr>
      <vt:lpstr>Choosing the size of the converter</vt:lpstr>
      <vt:lpstr>Choosing the size of the converter</vt:lpstr>
      <vt:lpstr>Choosing the size of the converter</vt:lpstr>
      <vt:lpstr>Per-unit base values</vt:lpstr>
      <vt:lpstr>Per-unit base values </vt:lpstr>
      <vt:lpstr>Per-unit base values </vt:lpstr>
      <vt:lpstr>Per-unit base values </vt:lpstr>
      <vt:lpstr>Per-unit base values </vt:lpstr>
      <vt:lpstr>AC filter design</vt:lpstr>
      <vt:lpstr>AC filter design</vt:lpstr>
      <vt:lpstr>AC filter design</vt:lpstr>
      <vt:lpstr>AC filter design</vt:lpstr>
      <vt:lpstr>Control system design</vt:lpstr>
      <vt:lpstr>Composite model frame</vt:lpstr>
      <vt:lpstr>Composite model frame</vt:lpstr>
      <vt:lpstr>Composite model frame</vt:lpstr>
      <vt:lpstr>Composite model frame</vt:lpstr>
      <vt:lpstr>Composite model frame</vt:lpstr>
      <vt:lpstr>Composite model frame</vt:lpstr>
      <vt:lpstr>DSL model types</vt:lpstr>
      <vt:lpstr>DSL model types</vt:lpstr>
      <vt:lpstr>dq  αβ0 transformation</vt:lpstr>
      <vt:lpstr>dq  αβ0 transformation</vt:lpstr>
      <vt:lpstr>dq  αβ0 transformation</vt:lpstr>
      <vt:lpstr>dq  αβ0 transformation</vt:lpstr>
      <vt:lpstr>dq  αβ0 transformation</vt:lpstr>
      <vt:lpstr>dq  αβ0 transformation</vt:lpstr>
      <vt:lpstr>abc  dq0 transformation</vt:lpstr>
      <vt:lpstr>abc  dq0 transformation</vt:lpstr>
      <vt:lpstr>abc  dq0 transformation</vt:lpstr>
      <vt:lpstr>abc  dq0 transformation</vt:lpstr>
      <vt:lpstr>abc  dq0 transformation</vt:lpstr>
      <vt:lpstr>abc  dq0 transformation</vt:lpstr>
      <vt:lpstr>SRF voltage and current controller</vt:lpstr>
      <vt:lpstr>SRF voltage and current controller</vt:lpstr>
      <vt:lpstr>SRF voltage and current controller</vt:lpstr>
      <vt:lpstr>SRF voltage and current controller</vt:lpstr>
      <vt:lpstr>System level control – Active power control</vt:lpstr>
      <vt:lpstr>System level control – Active power control</vt:lpstr>
      <vt:lpstr>System level control – Active power control</vt:lpstr>
      <vt:lpstr>System level control – Active power control</vt:lpstr>
      <vt:lpstr>System level control – Active power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 link</vt:lpstr>
      <vt:lpstr>DC link</vt:lpstr>
      <vt:lpstr>DC link</vt:lpstr>
      <vt:lpstr>DC link</vt:lpstr>
      <vt:lpstr>DC voltage control</vt:lpstr>
      <vt:lpstr>DC voltage control</vt:lpstr>
      <vt:lpstr>DC voltage control</vt:lpstr>
      <vt:lpstr>Plant dynamics</vt:lpstr>
      <vt:lpstr>Plant dynamics</vt:lpstr>
      <vt:lpstr>Plant dynamics</vt:lpstr>
      <vt:lpstr>Measurement devices</vt:lpstr>
      <vt:lpstr>Grid power measurement</vt:lpstr>
      <vt:lpstr>Converter power measurement</vt:lpstr>
      <vt:lpstr>Filter voltage measurement</vt:lpstr>
      <vt:lpstr>Converter current measurement</vt:lpstr>
      <vt:lpstr>Grid current measurement</vt:lpstr>
      <vt:lpstr>Model initialization</vt:lpstr>
      <vt:lpstr>Model initializaton</vt:lpstr>
      <vt:lpstr>Model initializaton</vt:lpstr>
      <vt:lpstr>Controller tuning</vt:lpstr>
      <vt:lpstr>Current controller</vt:lpstr>
      <vt:lpstr>Voltage controller</vt:lpstr>
      <vt:lpstr>Voltage controller</vt:lpstr>
      <vt:lpstr>PLL controller</vt:lpstr>
      <vt:lpstr>PLL controller</vt:lpstr>
      <vt:lpstr>DC controller and DC link</vt:lpstr>
      <vt:lpstr>DC controller and DC link</vt:lpstr>
      <vt:lpstr>Time-domain simulation setup</vt:lpstr>
      <vt:lpstr>Time-domain simulation setup</vt:lpstr>
      <vt:lpstr>Time-domain simulation setup</vt:lpstr>
      <vt:lpstr>Grid-connected: Power reference tracking</vt:lpstr>
      <vt:lpstr>Grid-connected: 3PH short-circuit at 50%</vt:lpstr>
      <vt:lpstr>Loss of external grid (Transition to island mode)</vt:lpstr>
      <vt:lpstr>Isolated mode: Load increase</vt:lpstr>
      <vt:lpstr>Isolated mode: Voltage reference increase</vt:lpstr>
      <vt:lpstr>Isolated mode: Voltage reference increase</vt:lpstr>
      <vt:lpstr>Final remarks</vt:lpstr>
      <vt:lpstr>Literature</vt:lpstr>
      <vt:lpstr>Material and info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Company Meeting</dc:title>
  <cp:lastModifiedBy>Matej Krpan</cp:lastModifiedBy>
  <cp:revision>30</cp:revision>
  <dcterms:modified xsi:type="dcterms:W3CDTF">2023-06-22T10:51:29Z</dcterms:modified>
</cp:coreProperties>
</file>